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4dc9a9e62341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efb48c2e72481f"/>
  </p:sldMasterIdLst>
  <p:sldIdLst>
    <p:sldId xmlns:r="http://schemas.openxmlformats.org/officeDocument/2006/relationships" id="256" r:id="R458bdca1624846e5"/>
    <p:sldId xmlns:r="http://schemas.openxmlformats.org/officeDocument/2006/relationships" id="257" r:id="R1a28ac7d6c69449c"/>
    <p:sldId xmlns:r="http://schemas.openxmlformats.org/officeDocument/2006/relationships" id="258" r:id="R227e7f69678c4d84"/>
    <p:sldId xmlns:r="http://schemas.openxmlformats.org/officeDocument/2006/relationships" id="259" r:id="R649217384c224d8b"/>
    <p:sldId xmlns:r="http://schemas.openxmlformats.org/officeDocument/2006/relationships" id="260" r:id="Redcdcf0d22024114"/>
    <p:sldId xmlns:r="http://schemas.openxmlformats.org/officeDocument/2006/relationships" id="261" r:id="Rad3b09c2afce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fb48c2e72481f" /><Relationship Type="http://schemas.openxmlformats.org/officeDocument/2006/relationships/slide" Target="/ppt/slides/slide1.xml" Id="R458bdca1624846e5" /><Relationship Type="http://schemas.openxmlformats.org/officeDocument/2006/relationships/slide" Target="/ppt/slides/slide2.xml" Id="R1a28ac7d6c69449c" /><Relationship Type="http://schemas.openxmlformats.org/officeDocument/2006/relationships/slide" Target="/ppt/slides/slide3.xml" Id="R227e7f69678c4d84" /><Relationship Type="http://schemas.openxmlformats.org/officeDocument/2006/relationships/slide" Target="/ppt/slides/slide4.xml" Id="R649217384c224d8b" /><Relationship Type="http://schemas.openxmlformats.org/officeDocument/2006/relationships/slide" Target="/ppt/slides/slide5.xml" Id="Redcdcf0d22024114" /><Relationship Type="http://schemas.openxmlformats.org/officeDocument/2006/relationships/slide" Target="/ppt/slides/slide6.xml" Id="Rad3b09c2afce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3e58d1c154c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865abb42a41c8" /><Relationship Type="http://schemas.openxmlformats.org/officeDocument/2006/relationships/theme" Target="/ppt/slideMasters/theme/theme1.xml" Id="Rf59e01edce7d49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8865abb42a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6b8d447d243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3aababf2946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086912adc46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57ac202be42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93da991874b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b60144fc645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A2B LOGISTICS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A2B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A2B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A2B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A2B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A2B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Budbilsentralen AS, Sjøhagen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post@a2b-logistics.no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921 456 875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A2B LOGISTICS AS</a:t>
            </a:r>
          </a:p>
        </p:txBody>
      </p:sp>
    </p:spTree>
  </p:cSld>
  <p:clrMapOvr>
    <a:masterClrMapping xmlns:a="http://schemas.openxmlformats.org/drawingml/2006/main"/>
  </p:clrMapOvr>
</p:sld>
</file>