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56404c372647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e927c22f31447d"/>
  </p:sldMasterIdLst>
  <p:sldIdLst>
    <p:sldId xmlns:r="http://schemas.openxmlformats.org/officeDocument/2006/relationships" id="256" r:id="R0d264cf616f44103"/>
    <p:sldId xmlns:r="http://schemas.openxmlformats.org/officeDocument/2006/relationships" id="257" r:id="Rf80562555d5c4997"/>
    <p:sldId xmlns:r="http://schemas.openxmlformats.org/officeDocument/2006/relationships" id="258" r:id="R7151bab9e0ff4da5"/>
    <p:sldId xmlns:r="http://schemas.openxmlformats.org/officeDocument/2006/relationships" id="259" r:id="R43a3ff742eb74f56"/>
    <p:sldId xmlns:r="http://schemas.openxmlformats.org/officeDocument/2006/relationships" id="260" r:id="Rbf0bf23c0a374629"/>
    <p:sldId xmlns:r="http://schemas.openxmlformats.org/officeDocument/2006/relationships" id="261" r:id="Rf370aef26b184d90"/>
    <p:sldId xmlns:r="http://schemas.openxmlformats.org/officeDocument/2006/relationships" id="262" r:id="R692f6db1b3884e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e927c22f31447d" /><Relationship Type="http://schemas.openxmlformats.org/officeDocument/2006/relationships/slide" Target="/ppt/slides/slide1.xml" Id="R0d264cf616f44103" /><Relationship Type="http://schemas.openxmlformats.org/officeDocument/2006/relationships/slide" Target="/ppt/slides/slide2.xml" Id="Rf80562555d5c4997" /><Relationship Type="http://schemas.openxmlformats.org/officeDocument/2006/relationships/slide" Target="/ppt/slides/slide3.xml" Id="R7151bab9e0ff4da5" /><Relationship Type="http://schemas.openxmlformats.org/officeDocument/2006/relationships/slide" Target="/ppt/slides/slide4.xml" Id="R43a3ff742eb74f56" /><Relationship Type="http://schemas.openxmlformats.org/officeDocument/2006/relationships/slide" Target="/ppt/slides/slide5.xml" Id="Rbf0bf23c0a374629" /><Relationship Type="http://schemas.openxmlformats.org/officeDocument/2006/relationships/slide" Target="/ppt/slides/slide6.xml" Id="Rf370aef26b184d90" /><Relationship Type="http://schemas.openxmlformats.org/officeDocument/2006/relationships/slide" Target="/ppt/slides/slide7.xml" Id="R692f6db1b3884e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4315d3797242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4b95c46e04def" /><Relationship Type="http://schemas.openxmlformats.org/officeDocument/2006/relationships/theme" Target="/ppt/slideMasters/theme/theme1.xml" Id="R080e86720ed94a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b4b95c46e04d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b21c4c6b747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cb664c26c4b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640b3d18c48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ed45b057f49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fcb095a9249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a92cfa9814b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00557731243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A2B LOGISTICS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A2B LOGISTICS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A2B LOGISTICS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A2B LOGISTICS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A2B LOGISTICS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A2B LOGISTICS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5 626 984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437 283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287 207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−1 061 508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820 337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A2B LOGISTICS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KVILHAUG IRIS BJØRHEIM  –  67,5 %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KVILHAUG KARL GERTH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KVILHAUG ANDRÉ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A2B LOGISTICS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Budbilsentralen AS, Sjøhagen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post@a2b-logistics.no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921 456 875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A2B LOGISTICS AS</a:t>
            </a:r>
          </a:p>
        </p:txBody>
      </p:sp>
    </p:spTree>
  </p:cSld>
  <p:clrMapOvr>
    <a:masterClrMapping xmlns:a="http://schemas.openxmlformats.org/drawingml/2006/main"/>
  </p:clrMapOvr>
</p:sld>
</file>