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38ac5c0f5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769cc99b4542c7"/>
  </p:sldMasterIdLst>
  <p:sldIdLst>
    <p:sldId xmlns:r="http://schemas.openxmlformats.org/officeDocument/2006/relationships" id="256" r:id="R9e65004516f040d7"/>
    <p:sldId xmlns:r="http://schemas.openxmlformats.org/officeDocument/2006/relationships" id="257" r:id="Reb2b28169a9246dd"/>
    <p:sldId xmlns:r="http://schemas.openxmlformats.org/officeDocument/2006/relationships" id="258" r:id="R110dcc951cdc4702"/>
    <p:sldId xmlns:r="http://schemas.openxmlformats.org/officeDocument/2006/relationships" id="259" r:id="R5530d34a33be4677"/>
    <p:sldId xmlns:r="http://schemas.openxmlformats.org/officeDocument/2006/relationships" id="260" r:id="R1ee569a021004b7a"/>
    <p:sldId xmlns:r="http://schemas.openxmlformats.org/officeDocument/2006/relationships" id="261" r:id="R08b5880170044ce2"/>
    <p:sldId xmlns:r="http://schemas.openxmlformats.org/officeDocument/2006/relationships" id="262" r:id="R2994e8fd08c947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69cc99b4542c7" /><Relationship Type="http://schemas.openxmlformats.org/officeDocument/2006/relationships/slide" Target="/ppt/slides/slide1.xml" Id="R9e65004516f040d7" /><Relationship Type="http://schemas.openxmlformats.org/officeDocument/2006/relationships/slide" Target="/ppt/slides/slide2.xml" Id="Reb2b28169a9246dd" /><Relationship Type="http://schemas.openxmlformats.org/officeDocument/2006/relationships/slide" Target="/ppt/slides/slide3.xml" Id="R110dcc951cdc4702" /><Relationship Type="http://schemas.openxmlformats.org/officeDocument/2006/relationships/slide" Target="/ppt/slides/slide4.xml" Id="R5530d34a33be4677" /><Relationship Type="http://schemas.openxmlformats.org/officeDocument/2006/relationships/slide" Target="/ppt/slides/slide5.xml" Id="R1ee569a021004b7a" /><Relationship Type="http://schemas.openxmlformats.org/officeDocument/2006/relationships/slide" Target="/ppt/slides/slide6.xml" Id="R08b5880170044ce2" /><Relationship Type="http://schemas.openxmlformats.org/officeDocument/2006/relationships/slide" Target="/ppt/slides/slide7.xml" Id="R2994e8fd08c947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2df052f4e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f6537bb5345ae" /><Relationship Type="http://schemas.openxmlformats.org/officeDocument/2006/relationships/theme" Target="/ppt/slideMasters/theme/theme1.xml" Id="R5db43400e1994c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bf6537bb5345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32ae1fb8948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9adc20a9143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2038ff4c141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73149296845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5c316c6584f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76170bf744f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b5014abdb42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DØME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122 255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−229 882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−333 688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1 086 511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5 363 843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DETOTAKST AS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REST HOLDING AS  –  48,0 %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921 471 920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DØME AS</a:t>
            </a:r>
          </a:p>
        </p:txBody>
      </p:sp>
    </p:spTree>
  </p:cSld>
  <p:clrMapOvr>
    <a:masterClrMapping xmlns:a="http://schemas.openxmlformats.org/drawingml/2006/main"/>
  </p:clrMapOvr>
</p:sld>
</file>