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cfab87b4fc4a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300bf4133b4cec"/>
  </p:sldMasterIdLst>
  <p:sldIdLst>
    <p:sldId xmlns:r="http://schemas.openxmlformats.org/officeDocument/2006/relationships" id="256" r:id="R86b16f5e3eb0499a"/>
    <p:sldId xmlns:r="http://schemas.openxmlformats.org/officeDocument/2006/relationships" id="257" r:id="Rdc594cdeca7e4e9d"/>
    <p:sldId xmlns:r="http://schemas.openxmlformats.org/officeDocument/2006/relationships" id="258" r:id="R310b39c39dfc41fb"/>
    <p:sldId xmlns:r="http://schemas.openxmlformats.org/officeDocument/2006/relationships" id="259" r:id="R7597279885ec4c61"/>
    <p:sldId xmlns:r="http://schemas.openxmlformats.org/officeDocument/2006/relationships" id="260" r:id="R2ed0490df72a4457"/>
    <p:sldId xmlns:r="http://schemas.openxmlformats.org/officeDocument/2006/relationships" id="261" r:id="Rdca7cd3527f44257"/>
    <p:sldId xmlns:r="http://schemas.openxmlformats.org/officeDocument/2006/relationships" id="262" r:id="R27b7846aaced49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00bf4133b4cec" /><Relationship Type="http://schemas.openxmlformats.org/officeDocument/2006/relationships/slide" Target="/ppt/slides/slide1.xml" Id="R86b16f5e3eb0499a" /><Relationship Type="http://schemas.openxmlformats.org/officeDocument/2006/relationships/slide" Target="/ppt/slides/slide2.xml" Id="Rdc594cdeca7e4e9d" /><Relationship Type="http://schemas.openxmlformats.org/officeDocument/2006/relationships/slide" Target="/ppt/slides/slide3.xml" Id="R310b39c39dfc41fb" /><Relationship Type="http://schemas.openxmlformats.org/officeDocument/2006/relationships/slide" Target="/ppt/slides/slide4.xml" Id="R7597279885ec4c61" /><Relationship Type="http://schemas.openxmlformats.org/officeDocument/2006/relationships/slide" Target="/ppt/slides/slide5.xml" Id="R2ed0490df72a4457" /><Relationship Type="http://schemas.openxmlformats.org/officeDocument/2006/relationships/slide" Target="/ppt/slides/slide6.xml" Id="Rdca7cd3527f44257" /><Relationship Type="http://schemas.openxmlformats.org/officeDocument/2006/relationships/slide" Target="/ppt/slides/slide7.xml" Id="R27b7846aaced49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768b58b3348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2e4ac71eb4401" /><Relationship Type="http://schemas.openxmlformats.org/officeDocument/2006/relationships/theme" Target="/ppt/slideMasters/theme/theme1.xml" Id="R2c5a762bd1244a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b2e4ac71eb44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b1f04349645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df04fc8b547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8f044c88741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9d094d46046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464d0a5a24c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a6d77283e46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b18e84cc546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SVØLLÅI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SVØLLÅI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SVØLLÅI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SVØLLÅI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SVØLLÅI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SVØLLÅI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743 995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1 561 748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1 788 346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SVØLLÅI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ANDREAS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SVØLLÅI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Hovinveien 37B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921 476 949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SVØLLÅI AS</a:t>
            </a:r>
          </a:p>
        </p:txBody>
      </p:sp>
    </p:spTree>
  </p:cSld>
  <p:clrMapOvr>
    <a:masterClrMapping xmlns:a="http://schemas.openxmlformats.org/drawingml/2006/main"/>
  </p:clrMapOvr>
</p:sld>
</file>