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8392f066004c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0ece9cac244855"/>
  </p:sldMasterIdLst>
  <p:sldIdLst>
    <p:sldId xmlns:r="http://schemas.openxmlformats.org/officeDocument/2006/relationships" id="256" r:id="R2e20b617adfd4788"/>
    <p:sldId xmlns:r="http://schemas.openxmlformats.org/officeDocument/2006/relationships" id="257" r:id="R8561f10a84d9425b"/>
    <p:sldId xmlns:r="http://schemas.openxmlformats.org/officeDocument/2006/relationships" id="258" r:id="R727ec486391a4170"/>
    <p:sldId xmlns:r="http://schemas.openxmlformats.org/officeDocument/2006/relationships" id="259" r:id="Rddb06d8c99b94822"/>
    <p:sldId xmlns:r="http://schemas.openxmlformats.org/officeDocument/2006/relationships" id="260" r:id="R6a2eea7b3904464b"/>
    <p:sldId xmlns:r="http://schemas.openxmlformats.org/officeDocument/2006/relationships" id="261" r:id="R8d813e3f7b684ef9"/>
    <p:sldId xmlns:r="http://schemas.openxmlformats.org/officeDocument/2006/relationships" id="262" r:id="R8f991809e1ff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0ece9cac244855" /><Relationship Type="http://schemas.openxmlformats.org/officeDocument/2006/relationships/slide" Target="/ppt/slides/slide1.xml" Id="R2e20b617adfd4788" /><Relationship Type="http://schemas.openxmlformats.org/officeDocument/2006/relationships/slide" Target="/ppt/slides/slide2.xml" Id="R8561f10a84d9425b" /><Relationship Type="http://schemas.openxmlformats.org/officeDocument/2006/relationships/slide" Target="/ppt/slides/slide3.xml" Id="R727ec486391a4170" /><Relationship Type="http://schemas.openxmlformats.org/officeDocument/2006/relationships/slide" Target="/ppt/slides/slide4.xml" Id="Rddb06d8c99b94822" /><Relationship Type="http://schemas.openxmlformats.org/officeDocument/2006/relationships/slide" Target="/ppt/slides/slide5.xml" Id="R6a2eea7b3904464b" /><Relationship Type="http://schemas.openxmlformats.org/officeDocument/2006/relationships/slide" Target="/ppt/slides/slide6.xml" Id="R8d813e3f7b684ef9" /><Relationship Type="http://schemas.openxmlformats.org/officeDocument/2006/relationships/slide" Target="/ppt/slides/slide7.xml" Id="R8f991809e1ff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7fa8512fad4b9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4b49757b343d0" /><Relationship Type="http://schemas.openxmlformats.org/officeDocument/2006/relationships/theme" Target="/ppt/slideMasters/theme/theme1.xml" Id="Re5afe7cc6fc645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a4b49757b343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63f90ba0f40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5889b1a6745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07648d0224b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93f42bf8324e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c6a354a5a46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76e2029ca43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24edb4704544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FEELGOOD GRIMSTAD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FEELGOOD GRIMSTAD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FEELGOOD GRIMSTAD AS ble etablert [år] og holder til i Fevik.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FEELGOOD GRIMSTAD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FEELGOOD GRIMSTAD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FEELGOOD GRIMSTAD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1 049 182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487 412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393 433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174 935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296 523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FEELGOOD GRIMSTAD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KRÅKELAND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FEELGOOD GRIMSTAD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Tykkåsen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4870 Fevik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921 484 321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FEELGOOD GRIMSTAD AS</a:t>
            </a:r>
          </a:p>
        </p:txBody>
      </p:sp>
    </p:spTree>
  </p:cSld>
  <p:clrMapOvr>
    <a:masterClrMapping xmlns:a="http://schemas.openxmlformats.org/drawingml/2006/main"/>
  </p:clrMapOvr>
</p:sld>
</file>