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2024d6c11a44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3d85610a8944fb"/>
  </p:sldMasterIdLst>
  <p:sldIdLst>
    <p:sldId xmlns:r="http://schemas.openxmlformats.org/officeDocument/2006/relationships" id="256" r:id="R44335a332c334538"/>
    <p:sldId xmlns:r="http://schemas.openxmlformats.org/officeDocument/2006/relationships" id="257" r:id="R8013f42c05744c8d"/>
    <p:sldId xmlns:r="http://schemas.openxmlformats.org/officeDocument/2006/relationships" id="258" r:id="Ra42c3c99f45e4314"/>
    <p:sldId xmlns:r="http://schemas.openxmlformats.org/officeDocument/2006/relationships" id="259" r:id="R4c44caf6804145fe"/>
    <p:sldId xmlns:r="http://schemas.openxmlformats.org/officeDocument/2006/relationships" id="260" r:id="R2da51e23b1054eab"/>
    <p:sldId xmlns:r="http://schemas.openxmlformats.org/officeDocument/2006/relationships" id="261" r:id="Re02b89d586734b82"/>
    <p:sldId xmlns:r="http://schemas.openxmlformats.org/officeDocument/2006/relationships" id="262" r:id="R18e659b477f348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d85610a8944fb" /><Relationship Type="http://schemas.openxmlformats.org/officeDocument/2006/relationships/slide" Target="/ppt/slides/slide1.xml" Id="R44335a332c334538" /><Relationship Type="http://schemas.openxmlformats.org/officeDocument/2006/relationships/slide" Target="/ppt/slides/slide2.xml" Id="R8013f42c05744c8d" /><Relationship Type="http://schemas.openxmlformats.org/officeDocument/2006/relationships/slide" Target="/ppt/slides/slide3.xml" Id="Ra42c3c99f45e4314" /><Relationship Type="http://schemas.openxmlformats.org/officeDocument/2006/relationships/slide" Target="/ppt/slides/slide4.xml" Id="R4c44caf6804145fe" /><Relationship Type="http://schemas.openxmlformats.org/officeDocument/2006/relationships/slide" Target="/ppt/slides/slide5.xml" Id="R2da51e23b1054eab" /><Relationship Type="http://schemas.openxmlformats.org/officeDocument/2006/relationships/slide" Target="/ppt/slides/slide6.xml" Id="Re02b89d586734b82" /><Relationship Type="http://schemas.openxmlformats.org/officeDocument/2006/relationships/slide" Target="/ppt/slides/slide7.xml" Id="R18e659b477f348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f1de2ea24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f2ae52da14c5d" /><Relationship Type="http://schemas.openxmlformats.org/officeDocument/2006/relationships/theme" Target="/ppt/slideMasters/theme/theme1.xml" Id="Rbec11cae3feb45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f2ae52da1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4e35ab81947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60694300346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ab2b306cb46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f7644a42e4a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e48b2ff18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0c929790a4e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cc37efcab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TIL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6 162 664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8 229 188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INGER-LISE RØSTADLI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EDMUND PEDERSEN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Stenrødveien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TIL INVEST AS</a:t>
            </a:r>
          </a:p>
        </p:txBody>
      </p:sp>
    </p:spTree>
  </p:cSld>
  <p:clrMapOvr>
    <a:masterClrMapping xmlns:a="http://schemas.openxmlformats.org/drawingml/2006/main"/>
  </p:clrMapOvr>
</p:sld>
</file>