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b10520d06241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3d81953f9f4aa7"/>
  </p:sldMasterIdLst>
  <p:sldIdLst>
    <p:sldId xmlns:r="http://schemas.openxmlformats.org/officeDocument/2006/relationships" id="256" r:id="R55c43d36d2ac4b81"/>
    <p:sldId xmlns:r="http://schemas.openxmlformats.org/officeDocument/2006/relationships" id="257" r:id="R91eef03c9b734bc1"/>
    <p:sldId xmlns:r="http://schemas.openxmlformats.org/officeDocument/2006/relationships" id="258" r:id="R7714fa40bef3478d"/>
    <p:sldId xmlns:r="http://schemas.openxmlformats.org/officeDocument/2006/relationships" id="259" r:id="R05c180dc22ea44c6"/>
    <p:sldId xmlns:r="http://schemas.openxmlformats.org/officeDocument/2006/relationships" id="260" r:id="Rcc0f5d9e9eb74422"/>
    <p:sldId xmlns:r="http://schemas.openxmlformats.org/officeDocument/2006/relationships" id="261" r:id="R916b24afc3bd4a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3d81953f9f4aa7" /><Relationship Type="http://schemas.openxmlformats.org/officeDocument/2006/relationships/slide" Target="/ppt/slides/slide1.xml" Id="R55c43d36d2ac4b81" /><Relationship Type="http://schemas.openxmlformats.org/officeDocument/2006/relationships/slide" Target="/ppt/slides/slide2.xml" Id="R91eef03c9b734bc1" /><Relationship Type="http://schemas.openxmlformats.org/officeDocument/2006/relationships/slide" Target="/ppt/slides/slide3.xml" Id="R7714fa40bef3478d" /><Relationship Type="http://schemas.openxmlformats.org/officeDocument/2006/relationships/slide" Target="/ppt/slides/slide4.xml" Id="R05c180dc22ea44c6" /><Relationship Type="http://schemas.openxmlformats.org/officeDocument/2006/relationships/slide" Target="/ppt/slides/slide5.xml" Id="Rcc0f5d9e9eb74422" /><Relationship Type="http://schemas.openxmlformats.org/officeDocument/2006/relationships/slide" Target="/ppt/slides/slide6.xml" Id="R916b24afc3bd4a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70cda733284c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87a6f9827f44ea" /><Relationship Type="http://schemas.openxmlformats.org/officeDocument/2006/relationships/theme" Target="/ppt/slideMasters/theme/theme1.xml" Id="Re8e650fad5ad4c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987a6f9827f44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59c8beb58347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99bc81f50747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4ed9f6ddf4c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612315b7a24d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b302a911b447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0085160a194c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GAMLE RIKSVEI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RIKSVEI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RIKSVEI 1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RIKSVEI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RIKSVEI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RIKSVEI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 I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RIKSVEI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921 501 366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RIKSVEI 1 AS</a:t>
            </a:r>
          </a:p>
        </p:txBody>
      </p:sp>
    </p:spTree>
  </p:cSld>
  <p:clrMapOvr>
    <a:masterClrMapping xmlns:a="http://schemas.openxmlformats.org/drawingml/2006/main"/>
  </p:clrMapOvr>
</p:sld>
</file>