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e1d5e0e909d4b6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bf3045753f4672"/>
  </p:sldMasterIdLst>
  <p:sldIdLst>
    <p:sldId xmlns:r="http://schemas.openxmlformats.org/officeDocument/2006/relationships" id="256" r:id="Rccbf01a7456c4fdf"/>
    <p:sldId xmlns:r="http://schemas.openxmlformats.org/officeDocument/2006/relationships" id="257" r:id="Re50e9d0feb0a49b4"/>
    <p:sldId xmlns:r="http://schemas.openxmlformats.org/officeDocument/2006/relationships" id="258" r:id="R222bb298e65d47c4"/>
    <p:sldId xmlns:r="http://schemas.openxmlformats.org/officeDocument/2006/relationships" id="259" r:id="R1d7d5ab7e6794ecc"/>
    <p:sldId xmlns:r="http://schemas.openxmlformats.org/officeDocument/2006/relationships" id="260" r:id="R183aee8139ef4d00"/>
    <p:sldId xmlns:r="http://schemas.openxmlformats.org/officeDocument/2006/relationships" id="261" r:id="R6bafcd937fde4769"/>
    <p:sldId xmlns:r="http://schemas.openxmlformats.org/officeDocument/2006/relationships" id="262" r:id="Rdb7cd16efa21443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bf3045753f4672" /><Relationship Type="http://schemas.openxmlformats.org/officeDocument/2006/relationships/slide" Target="/ppt/slides/slide1.xml" Id="Rccbf01a7456c4fdf" /><Relationship Type="http://schemas.openxmlformats.org/officeDocument/2006/relationships/slide" Target="/ppt/slides/slide2.xml" Id="Re50e9d0feb0a49b4" /><Relationship Type="http://schemas.openxmlformats.org/officeDocument/2006/relationships/slide" Target="/ppt/slides/slide3.xml" Id="R222bb298e65d47c4" /><Relationship Type="http://schemas.openxmlformats.org/officeDocument/2006/relationships/slide" Target="/ppt/slides/slide4.xml" Id="R1d7d5ab7e6794ecc" /><Relationship Type="http://schemas.openxmlformats.org/officeDocument/2006/relationships/slide" Target="/ppt/slides/slide5.xml" Id="R183aee8139ef4d00" /><Relationship Type="http://schemas.openxmlformats.org/officeDocument/2006/relationships/slide" Target="/ppt/slides/slide6.xml" Id="R6bafcd937fde4769" /><Relationship Type="http://schemas.openxmlformats.org/officeDocument/2006/relationships/slide" Target="/ppt/slides/slide7.xml" Id="Rdb7cd16efa21443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919dfcc1584c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a73d67c54f46c2" /><Relationship Type="http://schemas.openxmlformats.org/officeDocument/2006/relationships/theme" Target="/ppt/slideMasters/theme/theme1.xml" Id="R9b197ff8697e437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da73d67c54f46c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0af4bf530d4d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471fe71fcd46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23eaa2785149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5b450baf0848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c49acf0b7f41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35081efe60404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0577f32fec402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AUGERE MEDICAL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AUGERE MEDICAL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AUGERE MEDICAL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AUGERE MEDICAL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AUGERE MEDICAL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AUGERE MEDICAL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1 159 800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−10 320 909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−10 465 798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27 660 381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34 172 046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AUGERE MEDICAL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 EQUITY AS  –  44,5 %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MP PENSJON PK  –  17,9 %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SIMULA INNOVATION AS  –  9,5 %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FARVATN VENTURE AS  –  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BLUEFIELD AS  –  1,5 %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DE LANGE  –  1,4 %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AUGERE MEDICAL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Vaskegang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921 501 684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AUGERE MEDICAL AS</a:t>
            </a:r>
          </a:p>
        </p:txBody>
      </p:sp>
    </p:spTree>
  </p:cSld>
  <p:clrMapOvr>
    <a:masterClrMapping xmlns:a="http://schemas.openxmlformats.org/drawingml/2006/main"/>
  </p:clrMapOvr>
</p:sld>
</file>