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bd0609e17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7be11f04542f6"/>
  </p:sldMasterIdLst>
  <p:sldIdLst>
    <p:sldId xmlns:r="http://schemas.openxmlformats.org/officeDocument/2006/relationships" id="256" r:id="Rc1bb8b86981e4b7b"/>
    <p:sldId xmlns:r="http://schemas.openxmlformats.org/officeDocument/2006/relationships" id="257" r:id="R0cafd66cacca437a"/>
    <p:sldId xmlns:r="http://schemas.openxmlformats.org/officeDocument/2006/relationships" id="258" r:id="Re915e8467906409a"/>
    <p:sldId xmlns:r="http://schemas.openxmlformats.org/officeDocument/2006/relationships" id="259" r:id="R906e08dcc34e4d25"/>
    <p:sldId xmlns:r="http://schemas.openxmlformats.org/officeDocument/2006/relationships" id="260" r:id="Re468b4a6e0994713"/>
    <p:sldId xmlns:r="http://schemas.openxmlformats.org/officeDocument/2006/relationships" id="261" r:id="R25e0b8de06bc4513"/>
    <p:sldId xmlns:r="http://schemas.openxmlformats.org/officeDocument/2006/relationships" id="262" r:id="Rbbd1b7853c52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7be11f04542f6" /><Relationship Type="http://schemas.openxmlformats.org/officeDocument/2006/relationships/slide" Target="/ppt/slides/slide1.xml" Id="Rc1bb8b86981e4b7b" /><Relationship Type="http://schemas.openxmlformats.org/officeDocument/2006/relationships/slide" Target="/ppt/slides/slide2.xml" Id="R0cafd66cacca437a" /><Relationship Type="http://schemas.openxmlformats.org/officeDocument/2006/relationships/slide" Target="/ppt/slides/slide3.xml" Id="Re915e8467906409a" /><Relationship Type="http://schemas.openxmlformats.org/officeDocument/2006/relationships/slide" Target="/ppt/slides/slide4.xml" Id="R906e08dcc34e4d25" /><Relationship Type="http://schemas.openxmlformats.org/officeDocument/2006/relationships/slide" Target="/ppt/slides/slide5.xml" Id="Re468b4a6e0994713" /><Relationship Type="http://schemas.openxmlformats.org/officeDocument/2006/relationships/slide" Target="/ppt/slides/slide6.xml" Id="R25e0b8de06bc4513" /><Relationship Type="http://schemas.openxmlformats.org/officeDocument/2006/relationships/slide" Target="/ppt/slides/slide7.xml" Id="Rbbd1b7853c52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fe94f4f8d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1cbf2a3f44a3d" /><Relationship Type="http://schemas.openxmlformats.org/officeDocument/2006/relationships/theme" Target="/ppt/slideMasters/theme/theme1.xml" Id="R115b62afdb74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d1cbf2a3f4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bb8c91227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1f1e9439c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b3061496446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e1e18f8d5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db0f1953a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8e509d9904b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e83851b3949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−7 223 780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175 253 187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328 127 747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921 502 710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