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5b760cebf6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c5fde2a41460a"/>
  </p:sldMasterIdLst>
  <p:sldIdLst>
    <p:sldId xmlns:r="http://schemas.openxmlformats.org/officeDocument/2006/relationships" id="256" r:id="R71736743a78e4e4c"/>
    <p:sldId xmlns:r="http://schemas.openxmlformats.org/officeDocument/2006/relationships" id="257" r:id="Rde8358b30e4246a6"/>
    <p:sldId xmlns:r="http://schemas.openxmlformats.org/officeDocument/2006/relationships" id="258" r:id="R2e9e10146ddd465c"/>
    <p:sldId xmlns:r="http://schemas.openxmlformats.org/officeDocument/2006/relationships" id="259" r:id="R7283e1bbef664cb9"/>
    <p:sldId xmlns:r="http://schemas.openxmlformats.org/officeDocument/2006/relationships" id="260" r:id="R02b43ef671e14c13"/>
    <p:sldId xmlns:r="http://schemas.openxmlformats.org/officeDocument/2006/relationships" id="261" r:id="R2d644a9b71f0416c"/>
    <p:sldId xmlns:r="http://schemas.openxmlformats.org/officeDocument/2006/relationships" id="262" r:id="Rd4cfb09b460740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c5fde2a41460a" /><Relationship Type="http://schemas.openxmlformats.org/officeDocument/2006/relationships/slide" Target="/ppt/slides/slide1.xml" Id="R71736743a78e4e4c" /><Relationship Type="http://schemas.openxmlformats.org/officeDocument/2006/relationships/slide" Target="/ppt/slides/slide2.xml" Id="Rde8358b30e4246a6" /><Relationship Type="http://schemas.openxmlformats.org/officeDocument/2006/relationships/slide" Target="/ppt/slides/slide3.xml" Id="R2e9e10146ddd465c" /><Relationship Type="http://schemas.openxmlformats.org/officeDocument/2006/relationships/slide" Target="/ppt/slides/slide4.xml" Id="R7283e1bbef664cb9" /><Relationship Type="http://schemas.openxmlformats.org/officeDocument/2006/relationships/slide" Target="/ppt/slides/slide5.xml" Id="R02b43ef671e14c13" /><Relationship Type="http://schemas.openxmlformats.org/officeDocument/2006/relationships/slide" Target="/ppt/slides/slide6.xml" Id="R2d644a9b71f0416c" /><Relationship Type="http://schemas.openxmlformats.org/officeDocument/2006/relationships/slide" Target="/ppt/slides/slide7.xml" Id="Rd4cfb09b460740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d83e67d18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f7778176c4f59" /><Relationship Type="http://schemas.openxmlformats.org/officeDocument/2006/relationships/theme" Target="/ppt/slideMasters/theme/theme1.xml" Id="Rf852c41b8741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f7778176c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ff1a05b85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16745c2f7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86bc1c19b48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4d75b09c3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39c0a6af643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5b862a504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e9b87676e4c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TEAM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8 304 162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16 101 085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GAPTJERN OLE GUNNAR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92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921 505 744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