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b8cb0796a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f894b7e694c77"/>
  </p:sldMasterIdLst>
  <p:sldIdLst>
    <p:sldId xmlns:r="http://schemas.openxmlformats.org/officeDocument/2006/relationships" id="256" r:id="R7a3036940e18405b"/>
    <p:sldId xmlns:r="http://schemas.openxmlformats.org/officeDocument/2006/relationships" id="257" r:id="Rcef56b613e844943"/>
    <p:sldId xmlns:r="http://schemas.openxmlformats.org/officeDocument/2006/relationships" id="258" r:id="R94a730db1764412f"/>
    <p:sldId xmlns:r="http://schemas.openxmlformats.org/officeDocument/2006/relationships" id="259" r:id="R72b4005fbd404de6"/>
    <p:sldId xmlns:r="http://schemas.openxmlformats.org/officeDocument/2006/relationships" id="260" r:id="R211d91c4da8c4e92"/>
    <p:sldId xmlns:r="http://schemas.openxmlformats.org/officeDocument/2006/relationships" id="261" r:id="Rea1b7b92c9b64c85"/>
    <p:sldId xmlns:r="http://schemas.openxmlformats.org/officeDocument/2006/relationships" id="262" r:id="Rd45fe96fd480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f894b7e694c77" /><Relationship Type="http://schemas.openxmlformats.org/officeDocument/2006/relationships/slide" Target="/ppt/slides/slide1.xml" Id="R7a3036940e18405b" /><Relationship Type="http://schemas.openxmlformats.org/officeDocument/2006/relationships/slide" Target="/ppt/slides/slide2.xml" Id="Rcef56b613e844943" /><Relationship Type="http://schemas.openxmlformats.org/officeDocument/2006/relationships/slide" Target="/ppt/slides/slide3.xml" Id="R94a730db1764412f" /><Relationship Type="http://schemas.openxmlformats.org/officeDocument/2006/relationships/slide" Target="/ppt/slides/slide4.xml" Id="R72b4005fbd404de6" /><Relationship Type="http://schemas.openxmlformats.org/officeDocument/2006/relationships/slide" Target="/ppt/slides/slide5.xml" Id="R211d91c4da8c4e92" /><Relationship Type="http://schemas.openxmlformats.org/officeDocument/2006/relationships/slide" Target="/ppt/slides/slide6.xml" Id="Rea1b7b92c9b64c85" /><Relationship Type="http://schemas.openxmlformats.org/officeDocument/2006/relationships/slide" Target="/ppt/slides/slide7.xml" Id="Rd45fe96fd480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04de45eec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7885d1ed4be9" /><Relationship Type="http://schemas.openxmlformats.org/officeDocument/2006/relationships/theme" Target="/ppt/slideMasters/theme/theme1.xml" Id="Rcf4ebadbf526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47885d1ed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da897bc7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f22d50370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0bb72351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7e5962ac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9996dc72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7e301f68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b00edf874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ANDRE ROMSLO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