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b0b12699884b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7f22c6437f4e6a"/>
  </p:sldMasterIdLst>
  <p:sldIdLst>
    <p:sldId xmlns:r="http://schemas.openxmlformats.org/officeDocument/2006/relationships" id="256" r:id="R49b6c15d83784b87"/>
    <p:sldId xmlns:r="http://schemas.openxmlformats.org/officeDocument/2006/relationships" id="257" r:id="Rb177e7da0add4b12"/>
    <p:sldId xmlns:r="http://schemas.openxmlformats.org/officeDocument/2006/relationships" id="258" r:id="R5b1f184953ed4a68"/>
    <p:sldId xmlns:r="http://schemas.openxmlformats.org/officeDocument/2006/relationships" id="259" r:id="R1e2bed64eba14138"/>
    <p:sldId xmlns:r="http://schemas.openxmlformats.org/officeDocument/2006/relationships" id="260" r:id="R224950c746f84ffa"/>
    <p:sldId xmlns:r="http://schemas.openxmlformats.org/officeDocument/2006/relationships" id="261" r:id="R3158ba746e094d42"/>
    <p:sldId xmlns:r="http://schemas.openxmlformats.org/officeDocument/2006/relationships" id="262" r:id="Rcc658394e94349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7f22c6437f4e6a" /><Relationship Type="http://schemas.openxmlformats.org/officeDocument/2006/relationships/slide" Target="/ppt/slides/slide1.xml" Id="R49b6c15d83784b87" /><Relationship Type="http://schemas.openxmlformats.org/officeDocument/2006/relationships/slide" Target="/ppt/slides/slide2.xml" Id="Rb177e7da0add4b12" /><Relationship Type="http://schemas.openxmlformats.org/officeDocument/2006/relationships/slide" Target="/ppt/slides/slide3.xml" Id="R5b1f184953ed4a68" /><Relationship Type="http://schemas.openxmlformats.org/officeDocument/2006/relationships/slide" Target="/ppt/slides/slide4.xml" Id="R1e2bed64eba14138" /><Relationship Type="http://schemas.openxmlformats.org/officeDocument/2006/relationships/slide" Target="/ppt/slides/slide5.xml" Id="R224950c746f84ffa" /><Relationship Type="http://schemas.openxmlformats.org/officeDocument/2006/relationships/slide" Target="/ppt/slides/slide6.xml" Id="R3158ba746e094d42" /><Relationship Type="http://schemas.openxmlformats.org/officeDocument/2006/relationships/slide" Target="/ppt/slides/slide7.xml" Id="Rcc658394e94349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ea49bba54543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73892b7274072" /><Relationship Type="http://schemas.openxmlformats.org/officeDocument/2006/relationships/theme" Target="/ppt/slideMasters/theme/theme1.xml" Id="R98652ecc914d46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d73892b72740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1e9ebd79c4e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267f4f80f47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ed099848c45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bc95c6bc944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987c1bd7944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38496f02a47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602f157f547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BETONGKONSEPT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BETONGKONSEPT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BETONGKONSEPT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BETONGKONSEPT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BETONGKONSEPT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BETONGKONSEPT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13 703 341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496 788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335 964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−149 523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3 047 030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BETONGKONSEPT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BERNT IVAR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WINIARSKI LUKASZ ROBERT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WINIARSKA MARTA BEATA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BETONGKONSEPT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Velliveien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kontakt@betongkonsept.no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www.betongkonsept.no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921 514 794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BETONGKONSEPT AS</a:t>
            </a:r>
          </a:p>
        </p:txBody>
      </p:sp>
    </p:spTree>
  </p:cSld>
  <p:clrMapOvr>
    <a:masterClrMapping xmlns:a="http://schemas.openxmlformats.org/drawingml/2006/main"/>
  </p:clrMapOvr>
</p:sld>
</file>