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681d0b5cda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b00dec94314a02"/>
  </p:sldMasterIdLst>
  <p:sldIdLst>
    <p:sldId xmlns:r="http://schemas.openxmlformats.org/officeDocument/2006/relationships" id="256" r:id="R9e344a64788d42b3"/>
    <p:sldId xmlns:r="http://schemas.openxmlformats.org/officeDocument/2006/relationships" id="257" r:id="R4c162ce486a0414f"/>
    <p:sldId xmlns:r="http://schemas.openxmlformats.org/officeDocument/2006/relationships" id="258" r:id="Rf18d58eb55784de9"/>
    <p:sldId xmlns:r="http://schemas.openxmlformats.org/officeDocument/2006/relationships" id="259" r:id="R98d3641df8ec4031"/>
    <p:sldId xmlns:r="http://schemas.openxmlformats.org/officeDocument/2006/relationships" id="260" r:id="Re6cb08c4eb564d8c"/>
    <p:sldId xmlns:r="http://schemas.openxmlformats.org/officeDocument/2006/relationships" id="261" r:id="Rd19406ddda504210"/>
    <p:sldId xmlns:r="http://schemas.openxmlformats.org/officeDocument/2006/relationships" id="262" r:id="Rfbee2d27ab5f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b00dec94314a02" /><Relationship Type="http://schemas.openxmlformats.org/officeDocument/2006/relationships/slide" Target="/ppt/slides/slide1.xml" Id="R9e344a64788d42b3" /><Relationship Type="http://schemas.openxmlformats.org/officeDocument/2006/relationships/slide" Target="/ppt/slides/slide2.xml" Id="R4c162ce486a0414f" /><Relationship Type="http://schemas.openxmlformats.org/officeDocument/2006/relationships/slide" Target="/ppt/slides/slide3.xml" Id="Rf18d58eb55784de9" /><Relationship Type="http://schemas.openxmlformats.org/officeDocument/2006/relationships/slide" Target="/ppt/slides/slide4.xml" Id="R98d3641df8ec4031" /><Relationship Type="http://schemas.openxmlformats.org/officeDocument/2006/relationships/slide" Target="/ppt/slides/slide5.xml" Id="Re6cb08c4eb564d8c" /><Relationship Type="http://schemas.openxmlformats.org/officeDocument/2006/relationships/slide" Target="/ppt/slides/slide6.xml" Id="Rd19406ddda504210" /><Relationship Type="http://schemas.openxmlformats.org/officeDocument/2006/relationships/slide" Target="/ppt/slides/slide7.xml" Id="Rfbee2d27ab5f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3f47d08da4d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198e1e78944bf" /><Relationship Type="http://schemas.openxmlformats.org/officeDocument/2006/relationships/theme" Target="/ppt/slideMasters/theme/theme1.xml" Id="R5de826dfda4b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7198e1e789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79b763bc042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7c588cc6143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36a4bf4204f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17eda371649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7b52358c94a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384bf218b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667ded51047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 HOLDINGSELSKAP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 HOLDINGSELSKAP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2 888 514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32 776 590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32 953 189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ERNST TORP AARS-RYNNING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ELISABETH FLOOD AARS-RYNNING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 SOFIA FLOOD AARS-RYNNING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Brusetfaret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fredrik.rynning@gmail.com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921 527 136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HOLDINGSELSKAP AS</a:t>
            </a:r>
          </a:p>
        </p:txBody>
      </p:sp>
    </p:spTree>
  </p:cSld>
  <p:clrMapOvr>
    <a:masterClrMapping xmlns:a="http://schemas.openxmlformats.org/drawingml/2006/main"/>
  </p:clrMapOvr>
</p:sld>
</file>