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c17b02ce7f4c4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b1c7a4a3071428a"/>
  </p:sldMasterIdLst>
  <p:sldIdLst>
    <p:sldId xmlns:r="http://schemas.openxmlformats.org/officeDocument/2006/relationships" id="256" r:id="R98d23e3b82d24b2c"/>
    <p:sldId xmlns:r="http://schemas.openxmlformats.org/officeDocument/2006/relationships" id="257" r:id="R3fdf729831594dfb"/>
    <p:sldId xmlns:r="http://schemas.openxmlformats.org/officeDocument/2006/relationships" id="258" r:id="R8b7d5061d59a49e1"/>
    <p:sldId xmlns:r="http://schemas.openxmlformats.org/officeDocument/2006/relationships" id="259" r:id="R77ba27e02bf348f8"/>
    <p:sldId xmlns:r="http://schemas.openxmlformats.org/officeDocument/2006/relationships" id="260" r:id="R2e30e314f15b4827"/>
    <p:sldId xmlns:r="http://schemas.openxmlformats.org/officeDocument/2006/relationships" id="261" r:id="R05a319b4290845ff"/>
    <p:sldId xmlns:r="http://schemas.openxmlformats.org/officeDocument/2006/relationships" id="262" r:id="Rb0fd12b5b6aa417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c7a4a3071428a" /><Relationship Type="http://schemas.openxmlformats.org/officeDocument/2006/relationships/slide" Target="/ppt/slides/slide1.xml" Id="R98d23e3b82d24b2c" /><Relationship Type="http://schemas.openxmlformats.org/officeDocument/2006/relationships/slide" Target="/ppt/slides/slide2.xml" Id="R3fdf729831594dfb" /><Relationship Type="http://schemas.openxmlformats.org/officeDocument/2006/relationships/slide" Target="/ppt/slides/slide3.xml" Id="R8b7d5061d59a49e1" /><Relationship Type="http://schemas.openxmlformats.org/officeDocument/2006/relationships/slide" Target="/ppt/slides/slide4.xml" Id="R77ba27e02bf348f8" /><Relationship Type="http://schemas.openxmlformats.org/officeDocument/2006/relationships/slide" Target="/ppt/slides/slide5.xml" Id="R2e30e314f15b4827" /><Relationship Type="http://schemas.openxmlformats.org/officeDocument/2006/relationships/slide" Target="/ppt/slides/slide6.xml" Id="R05a319b4290845ff" /><Relationship Type="http://schemas.openxmlformats.org/officeDocument/2006/relationships/slide" Target="/ppt/slides/slide7.xml" Id="Rb0fd12b5b6aa417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900a8a69a840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3ba8b799b403a" /><Relationship Type="http://schemas.openxmlformats.org/officeDocument/2006/relationships/theme" Target="/ppt/slideMasters/theme/theme1.xml" Id="Rddb98eb9111940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13ba8b799b40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9e55974e94b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4c4bbc2eeb4c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1b80c136f448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e344fb6484b1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50411a2b914dc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ba85c2ac1f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3890317ba42c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BERITS INTERIØR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BERITS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BERITS INTERIØR AS ble etablert [år] og holder til i Lillesand.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BERITS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BERITS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BERITS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1 390 685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−101 396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−132 653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−280 255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546 925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BERITS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GULBRANDSEN BERIT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BERITS INTERIØR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4790 Lillesand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921 532 083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BERITS INTERIØR AS</a:t>
            </a:r>
          </a:p>
        </p:txBody>
      </p:sp>
    </p:spTree>
  </p:cSld>
  <p:clrMapOvr>
    <a:masterClrMapping xmlns:a="http://schemas.openxmlformats.org/drawingml/2006/main"/>
  </p:clrMapOvr>
</p:sld>
</file>