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e9fc3e0bd47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3432c84ec34041"/>
  </p:sldMasterIdLst>
  <p:sldIdLst>
    <p:sldId xmlns:r="http://schemas.openxmlformats.org/officeDocument/2006/relationships" id="256" r:id="R7189130ce8044fa0"/>
    <p:sldId xmlns:r="http://schemas.openxmlformats.org/officeDocument/2006/relationships" id="257" r:id="R2bc299bdc0c740d0"/>
    <p:sldId xmlns:r="http://schemas.openxmlformats.org/officeDocument/2006/relationships" id="258" r:id="R731bdd8eb60744a9"/>
    <p:sldId xmlns:r="http://schemas.openxmlformats.org/officeDocument/2006/relationships" id="259" r:id="Rd52a3afde24c4bd0"/>
    <p:sldId xmlns:r="http://schemas.openxmlformats.org/officeDocument/2006/relationships" id="260" r:id="R4360c25c3cda4bd4"/>
    <p:sldId xmlns:r="http://schemas.openxmlformats.org/officeDocument/2006/relationships" id="261" r:id="R7ad256c43c3c4165"/>
    <p:sldId xmlns:r="http://schemas.openxmlformats.org/officeDocument/2006/relationships" id="262" r:id="R967ee4d73231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432c84ec34041" /><Relationship Type="http://schemas.openxmlformats.org/officeDocument/2006/relationships/slide" Target="/ppt/slides/slide1.xml" Id="R7189130ce8044fa0" /><Relationship Type="http://schemas.openxmlformats.org/officeDocument/2006/relationships/slide" Target="/ppt/slides/slide2.xml" Id="R2bc299bdc0c740d0" /><Relationship Type="http://schemas.openxmlformats.org/officeDocument/2006/relationships/slide" Target="/ppt/slides/slide3.xml" Id="R731bdd8eb60744a9" /><Relationship Type="http://schemas.openxmlformats.org/officeDocument/2006/relationships/slide" Target="/ppt/slides/slide4.xml" Id="Rd52a3afde24c4bd0" /><Relationship Type="http://schemas.openxmlformats.org/officeDocument/2006/relationships/slide" Target="/ppt/slides/slide5.xml" Id="R4360c25c3cda4bd4" /><Relationship Type="http://schemas.openxmlformats.org/officeDocument/2006/relationships/slide" Target="/ppt/slides/slide6.xml" Id="R7ad256c43c3c4165" /><Relationship Type="http://schemas.openxmlformats.org/officeDocument/2006/relationships/slide" Target="/ppt/slides/slide7.xml" Id="R967ee4d73231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a6bb01bae45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d99e4f9804fcf" /><Relationship Type="http://schemas.openxmlformats.org/officeDocument/2006/relationships/theme" Target="/ppt/slideMasters/theme/theme1.xml" Id="Rf51e96066e3942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bd99e4f9804f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9812bde6f4f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0d7a488c14f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e1052ade14a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b40a0fe62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816be17b74b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18477237343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606131ecd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ALLOCATION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7 107 824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6 999 455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139 055 428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151 198 034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ALLOCERIUS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