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819a8f724745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3c7a319274b5e"/>
  </p:sldMasterIdLst>
  <p:sldIdLst>
    <p:sldId xmlns:r="http://schemas.openxmlformats.org/officeDocument/2006/relationships" id="256" r:id="R001065dd92054e56"/>
    <p:sldId xmlns:r="http://schemas.openxmlformats.org/officeDocument/2006/relationships" id="257" r:id="Re9a74dc65a924dda"/>
    <p:sldId xmlns:r="http://schemas.openxmlformats.org/officeDocument/2006/relationships" id="258" r:id="Rf79469e13dda43bc"/>
    <p:sldId xmlns:r="http://schemas.openxmlformats.org/officeDocument/2006/relationships" id="259" r:id="R20121c8fdebc44e7"/>
    <p:sldId xmlns:r="http://schemas.openxmlformats.org/officeDocument/2006/relationships" id="260" r:id="Rd95a89bceb6f4901"/>
    <p:sldId xmlns:r="http://schemas.openxmlformats.org/officeDocument/2006/relationships" id="261" r:id="R9f46484388e741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3c7a319274b5e" /><Relationship Type="http://schemas.openxmlformats.org/officeDocument/2006/relationships/slide" Target="/ppt/slides/slide1.xml" Id="R001065dd92054e56" /><Relationship Type="http://schemas.openxmlformats.org/officeDocument/2006/relationships/slide" Target="/ppt/slides/slide2.xml" Id="Re9a74dc65a924dda" /><Relationship Type="http://schemas.openxmlformats.org/officeDocument/2006/relationships/slide" Target="/ppt/slides/slide3.xml" Id="Rf79469e13dda43bc" /><Relationship Type="http://schemas.openxmlformats.org/officeDocument/2006/relationships/slide" Target="/ppt/slides/slide4.xml" Id="R20121c8fdebc44e7" /><Relationship Type="http://schemas.openxmlformats.org/officeDocument/2006/relationships/slide" Target="/ppt/slides/slide5.xml" Id="Rd95a89bceb6f4901" /><Relationship Type="http://schemas.openxmlformats.org/officeDocument/2006/relationships/slide" Target="/ppt/slides/slide6.xml" Id="R9f46484388e741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0a7a82de84d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634e96ad642c2" /><Relationship Type="http://schemas.openxmlformats.org/officeDocument/2006/relationships/theme" Target="/ppt/slideMasters/theme/theme1.xml" Id="Rf65fe12eb7244c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6634e96ad642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7cdc58c5649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2837bd0cf48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048e8a9eb48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15653edcd4a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084f196c541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e6852645a41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AT-MUR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AT-MUR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AT-MUR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AT-MUR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AT-MUR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AT-MUR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Østerøyveien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921 536 704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AT-MUR AS</a:t>
            </a:r>
          </a:p>
        </p:txBody>
      </p:sp>
    </p:spTree>
  </p:cSld>
  <p:clrMapOvr>
    <a:masterClrMapping xmlns:a="http://schemas.openxmlformats.org/drawingml/2006/main"/>
  </p:clrMapOvr>
</p:sld>
</file>