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ae5700bea240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ad8c2ba78945c1"/>
  </p:sldMasterIdLst>
  <p:sldIdLst>
    <p:sldId xmlns:r="http://schemas.openxmlformats.org/officeDocument/2006/relationships" id="256" r:id="Ra75dc1dced134a34"/>
    <p:sldId xmlns:r="http://schemas.openxmlformats.org/officeDocument/2006/relationships" id="257" r:id="R464842dd4abc4e2f"/>
    <p:sldId xmlns:r="http://schemas.openxmlformats.org/officeDocument/2006/relationships" id="258" r:id="R25ad01fd672d477c"/>
    <p:sldId xmlns:r="http://schemas.openxmlformats.org/officeDocument/2006/relationships" id="259" r:id="R4f8b7e75d2ae401a"/>
    <p:sldId xmlns:r="http://schemas.openxmlformats.org/officeDocument/2006/relationships" id="260" r:id="R54276661d5794d20"/>
    <p:sldId xmlns:r="http://schemas.openxmlformats.org/officeDocument/2006/relationships" id="261" r:id="Rb5f6baa81bb344c4"/>
    <p:sldId xmlns:r="http://schemas.openxmlformats.org/officeDocument/2006/relationships" id="262" r:id="R5ad9e9ca398946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ad8c2ba78945c1" /><Relationship Type="http://schemas.openxmlformats.org/officeDocument/2006/relationships/slide" Target="/ppt/slides/slide1.xml" Id="Ra75dc1dced134a34" /><Relationship Type="http://schemas.openxmlformats.org/officeDocument/2006/relationships/slide" Target="/ppt/slides/slide2.xml" Id="R464842dd4abc4e2f" /><Relationship Type="http://schemas.openxmlformats.org/officeDocument/2006/relationships/slide" Target="/ppt/slides/slide3.xml" Id="R25ad01fd672d477c" /><Relationship Type="http://schemas.openxmlformats.org/officeDocument/2006/relationships/slide" Target="/ppt/slides/slide4.xml" Id="R4f8b7e75d2ae401a" /><Relationship Type="http://schemas.openxmlformats.org/officeDocument/2006/relationships/slide" Target="/ppt/slides/slide5.xml" Id="R54276661d5794d20" /><Relationship Type="http://schemas.openxmlformats.org/officeDocument/2006/relationships/slide" Target="/ppt/slides/slide6.xml" Id="Rb5f6baa81bb344c4" /><Relationship Type="http://schemas.openxmlformats.org/officeDocument/2006/relationships/slide" Target="/ppt/slides/slide7.xml" Id="R5ad9e9ca398946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f44391048443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2315a388340a4" /><Relationship Type="http://schemas.openxmlformats.org/officeDocument/2006/relationships/theme" Target="/ppt/slideMasters/theme/theme1.xml" Id="R8703680c594049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b2315a388340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6d8df480d4f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f2d5e0d184e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95142e5f646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4f18c37e24e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cf0c6445e41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31cf32c0d49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d799149a647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ELITE DENTAL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ELITE DENTAL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ELITE DENTAL AS ble etablert [år] og holder til i Sætre.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ELITE DENTAL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ELITE DENTAL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ELITE DENTAL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1 805 187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800 340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707 214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−34 099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787 141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ELITE DENTAL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ROGER MOEN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ANEL PASIC  –  13,5 %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LIE  –  11,5 %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ELITE DENTAL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3475 Sætre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elitedental.no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921 541 503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ELITE DENTAL AS</a:t>
            </a:r>
          </a:p>
        </p:txBody>
      </p:sp>
    </p:spTree>
  </p:cSld>
  <p:clrMapOvr>
    <a:masterClrMapping xmlns:a="http://schemas.openxmlformats.org/drawingml/2006/main"/>
  </p:clrMapOvr>
</p:sld>
</file>