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faee6a5d334e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6e1c9c43204ff3"/>
  </p:sldMasterIdLst>
  <p:sldIdLst>
    <p:sldId xmlns:r="http://schemas.openxmlformats.org/officeDocument/2006/relationships" id="256" r:id="R42e3e448bdb14118"/>
    <p:sldId xmlns:r="http://schemas.openxmlformats.org/officeDocument/2006/relationships" id="257" r:id="R418856d058424f0b"/>
    <p:sldId xmlns:r="http://schemas.openxmlformats.org/officeDocument/2006/relationships" id="258" r:id="R5f994dd1f69e4179"/>
    <p:sldId xmlns:r="http://schemas.openxmlformats.org/officeDocument/2006/relationships" id="259" r:id="R01accc5f67ba4932"/>
    <p:sldId xmlns:r="http://schemas.openxmlformats.org/officeDocument/2006/relationships" id="260" r:id="R244de5b8adc640a5"/>
    <p:sldId xmlns:r="http://schemas.openxmlformats.org/officeDocument/2006/relationships" id="261" r:id="R103ca004b3ce4a6b"/>
    <p:sldId xmlns:r="http://schemas.openxmlformats.org/officeDocument/2006/relationships" id="262" r:id="R3cd36b4e243642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6e1c9c43204ff3" /><Relationship Type="http://schemas.openxmlformats.org/officeDocument/2006/relationships/slide" Target="/ppt/slides/slide1.xml" Id="R42e3e448bdb14118" /><Relationship Type="http://schemas.openxmlformats.org/officeDocument/2006/relationships/slide" Target="/ppt/slides/slide2.xml" Id="R418856d058424f0b" /><Relationship Type="http://schemas.openxmlformats.org/officeDocument/2006/relationships/slide" Target="/ppt/slides/slide3.xml" Id="R5f994dd1f69e4179" /><Relationship Type="http://schemas.openxmlformats.org/officeDocument/2006/relationships/slide" Target="/ppt/slides/slide4.xml" Id="R01accc5f67ba4932" /><Relationship Type="http://schemas.openxmlformats.org/officeDocument/2006/relationships/slide" Target="/ppt/slides/slide5.xml" Id="R244de5b8adc640a5" /><Relationship Type="http://schemas.openxmlformats.org/officeDocument/2006/relationships/slide" Target="/ppt/slides/slide6.xml" Id="R103ca004b3ce4a6b" /><Relationship Type="http://schemas.openxmlformats.org/officeDocument/2006/relationships/slide" Target="/ppt/slides/slide7.xml" Id="R3cd36b4e243642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f2cb07061a43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516360e264564" /><Relationship Type="http://schemas.openxmlformats.org/officeDocument/2006/relationships/theme" Target="/ppt/slideMasters/theme/theme1.xml" Id="R4a8f68dd110e4c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2516360e2645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a3299464c46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4ad0c200d40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dff968c99446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286d072e74e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d555f0a764b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92e79303845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3008a800f4d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TRIMERIET SKJOLD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TRIMERIET SKJOLD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1 182 531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−103 309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−318 907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392 005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SVEIN OVE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921 550 421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TRIMERIET SKJOLD AS</a:t>
            </a:r>
          </a:p>
        </p:txBody>
      </p:sp>
    </p:spTree>
  </p:cSld>
  <p:clrMapOvr>
    <a:masterClrMapping xmlns:a="http://schemas.openxmlformats.org/drawingml/2006/main"/>
  </p:clrMapOvr>
</p:sld>
</file>