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d69894f08504f0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a92e57478214947"/>
  </p:sldMasterIdLst>
  <p:sldIdLst>
    <p:sldId xmlns:r="http://schemas.openxmlformats.org/officeDocument/2006/relationships" id="256" r:id="R1953d61bf49349ae"/>
    <p:sldId xmlns:r="http://schemas.openxmlformats.org/officeDocument/2006/relationships" id="257" r:id="R21831af406234a00"/>
    <p:sldId xmlns:r="http://schemas.openxmlformats.org/officeDocument/2006/relationships" id="258" r:id="Rdf105cc90bff411b"/>
    <p:sldId xmlns:r="http://schemas.openxmlformats.org/officeDocument/2006/relationships" id="259" r:id="Re47c227ed2ec49e7"/>
    <p:sldId xmlns:r="http://schemas.openxmlformats.org/officeDocument/2006/relationships" id="260" r:id="Rd20ed1084076430c"/>
    <p:sldId xmlns:r="http://schemas.openxmlformats.org/officeDocument/2006/relationships" id="261" r:id="Rc4177aa656d74e6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a92e57478214947" /><Relationship Type="http://schemas.openxmlformats.org/officeDocument/2006/relationships/slide" Target="/ppt/slides/slide1.xml" Id="R1953d61bf49349ae" /><Relationship Type="http://schemas.openxmlformats.org/officeDocument/2006/relationships/slide" Target="/ppt/slides/slide2.xml" Id="R21831af406234a00" /><Relationship Type="http://schemas.openxmlformats.org/officeDocument/2006/relationships/slide" Target="/ppt/slides/slide3.xml" Id="Rdf105cc90bff411b" /><Relationship Type="http://schemas.openxmlformats.org/officeDocument/2006/relationships/slide" Target="/ppt/slides/slide4.xml" Id="Re47c227ed2ec49e7" /><Relationship Type="http://schemas.openxmlformats.org/officeDocument/2006/relationships/slide" Target="/ppt/slides/slide5.xml" Id="Rd20ed1084076430c" /><Relationship Type="http://schemas.openxmlformats.org/officeDocument/2006/relationships/slide" Target="/ppt/slides/slide6.xml" Id="Rc4177aa656d74e6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dcd8ec2f8f2446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748ca33ec74a0e" /><Relationship Type="http://schemas.openxmlformats.org/officeDocument/2006/relationships/theme" Target="/ppt/slideMasters/theme/theme1.xml" Id="R0217e7805438458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2748ca33ec74a0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b18601b3db4d6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9c195c62eb441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af1cdf59fa4a6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7680f24a40454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f1a5b2c13646d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22cef587a2447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SYSTEM OPERATION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SYSTEM OPERATION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SYSTEM OPERATION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SYSTEM OPERATION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SYSTEM OPERATION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SYSTEM OPERATION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EMS-HOLDING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SYSTEM OPERATION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921 551 924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SYSTEM OPERATION AS</a:t>
            </a:r>
          </a:p>
        </p:txBody>
      </p:sp>
    </p:spTree>
  </p:cSld>
  <p:clrMapOvr>
    <a:masterClrMapping xmlns:a="http://schemas.openxmlformats.org/drawingml/2006/main"/>
  </p:clrMapOvr>
</p:sld>
</file>