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b8d636eb5f45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09c5a693cf4b91"/>
  </p:sldMasterIdLst>
  <p:sldIdLst>
    <p:sldId xmlns:r="http://schemas.openxmlformats.org/officeDocument/2006/relationships" id="256" r:id="R894b01feefe44be9"/>
    <p:sldId xmlns:r="http://schemas.openxmlformats.org/officeDocument/2006/relationships" id="257" r:id="Rab359938860e4bf8"/>
    <p:sldId xmlns:r="http://schemas.openxmlformats.org/officeDocument/2006/relationships" id="258" r:id="R0c45d90408a74b5b"/>
    <p:sldId xmlns:r="http://schemas.openxmlformats.org/officeDocument/2006/relationships" id="259" r:id="R5b942f652be04185"/>
    <p:sldId xmlns:r="http://schemas.openxmlformats.org/officeDocument/2006/relationships" id="260" r:id="R652fdbe384f64707"/>
    <p:sldId xmlns:r="http://schemas.openxmlformats.org/officeDocument/2006/relationships" id="261" r:id="Re770ca6624e742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09c5a693cf4b91" /><Relationship Type="http://schemas.openxmlformats.org/officeDocument/2006/relationships/slide" Target="/ppt/slides/slide1.xml" Id="R894b01feefe44be9" /><Relationship Type="http://schemas.openxmlformats.org/officeDocument/2006/relationships/slide" Target="/ppt/slides/slide2.xml" Id="Rab359938860e4bf8" /><Relationship Type="http://schemas.openxmlformats.org/officeDocument/2006/relationships/slide" Target="/ppt/slides/slide3.xml" Id="R0c45d90408a74b5b" /><Relationship Type="http://schemas.openxmlformats.org/officeDocument/2006/relationships/slide" Target="/ppt/slides/slide4.xml" Id="R5b942f652be04185" /><Relationship Type="http://schemas.openxmlformats.org/officeDocument/2006/relationships/slide" Target="/ppt/slides/slide5.xml" Id="R652fdbe384f64707" /><Relationship Type="http://schemas.openxmlformats.org/officeDocument/2006/relationships/slide" Target="/ppt/slides/slide6.xml" Id="Re770ca6624e742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dd49a52e814e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dd1c928f94346" /><Relationship Type="http://schemas.openxmlformats.org/officeDocument/2006/relationships/theme" Target="/ppt/slideMasters/theme/theme1.xml" Id="R88e38c77e5e34b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3dd1c928f943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65c49b2fe45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98ca0489f41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a73b5491548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2aba28a0c4c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9226a1c0943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ef304120840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Sundts gate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921 559 631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AS</a:t>
            </a:r>
          </a:p>
        </p:txBody>
      </p:sp>
    </p:spTree>
  </p:cSld>
  <p:clrMapOvr>
    <a:masterClrMapping xmlns:a="http://schemas.openxmlformats.org/drawingml/2006/main"/>
  </p:clrMapOvr>
</p:sld>
</file>