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111f4c29b144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810d94e00d4f2f"/>
  </p:sldMasterIdLst>
  <p:sldIdLst>
    <p:sldId xmlns:r="http://schemas.openxmlformats.org/officeDocument/2006/relationships" id="256" r:id="R7a4e8752df54433f"/>
    <p:sldId xmlns:r="http://schemas.openxmlformats.org/officeDocument/2006/relationships" id="257" r:id="R6c06baad7d054a1d"/>
    <p:sldId xmlns:r="http://schemas.openxmlformats.org/officeDocument/2006/relationships" id="258" r:id="R335ecba9695f4807"/>
    <p:sldId xmlns:r="http://schemas.openxmlformats.org/officeDocument/2006/relationships" id="259" r:id="Rd41115253ae04ad0"/>
    <p:sldId xmlns:r="http://schemas.openxmlformats.org/officeDocument/2006/relationships" id="260" r:id="Rd6b43999c3af4f3d"/>
    <p:sldId xmlns:r="http://schemas.openxmlformats.org/officeDocument/2006/relationships" id="261" r:id="R983e78b9a78746da"/>
    <p:sldId xmlns:r="http://schemas.openxmlformats.org/officeDocument/2006/relationships" id="262" r:id="Ra75d84ee39fb41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810d94e00d4f2f" /><Relationship Type="http://schemas.openxmlformats.org/officeDocument/2006/relationships/slide" Target="/ppt/slides/slide1.xml" Id="R7a4e8752df54433f" /><Relationship Type="http://schemas.openxmlformats.org/officeDocument/2006/relationships/slide" Target="/ppt/slides/slide2.xml" Id="R6c06baad7d054a1d" /><Relationship Type="http://schemas.openxmlformats.org/officeDocument/2006/relationships/slide" Target="/ppt/slides/slide3.xml" Id="R335ecba9695f4807" /><Relationship Type="http://schemas.openxmlformats.org/officeDocument/2006/relationships/slide" Target="/ppt/slides/slide4.xml" Id="Rd41115253ae04ad0" /><Relationship Type="http://schemas.openxmlformats.org/officeDocument/2006/relationships/slide" Target="/ppt/slides/slide5.xml" Id="Rd6b43999c3af4f3d" /><Relationship Type="http://schemas.openxmlformats.org/officeDocument/2006/relationships/slide" Target="/ppt/slides/slide6.xml" Id="R983e78b9a78746da" /><Relationship Type="http://schemas.openxmlformats.org/officeDocument/2006/relationships/slide" Target="/ppt/slides/slide7.xml" Id="Ra75d84ee39fb41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239b99c0848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0c1c72eb54bf5" /><Relationship Type="http://schemas.openxmlformats.org/officeDocument/2006/relationships/theme" Target="/ppt/slideMasters/theme/theme1.xml" Id="Re91896a1415045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0c1c72eb54b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c753080e8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833bfb45b40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17e001a8d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4ca5fb1f74f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6ac237847a494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ae1bf56c994d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3172f5dd114d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836 276 000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1 049 215 000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AURIS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921 559 631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AURIS AS</a:t>
            </a:r>
          </a:p>
        </p:txBody>
      </p:sp>
    </p:spTree>
  </p:cSld>
  <p:clrMapOvr>
    <a:masterClrMapping xmlns:a="http://schemas.openxmlformats.org/drawingml/2006/main"/>
  </p:clrMapOvr>
</p:sld>
</file>