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49b55c3ebb49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857cdebcf341ab"/>
  </p:sldMasterIdLst>
  <p:sldIdLst>
    <p:sldId xmlns:r="http://schemas.openxmlformats.org/officeDocument/2006/relationships" id="256" r:id="R379ca88f5a95427a"/>
    <p:sldId xmlns:r="http://schemas.openxmlformats.org/officeDocument/2006/relationships" id="257" r:id="R9bda8daeb9494e0d"/>
    <p:sldId xmlns:r="http://schemas.openxmlformats.org/officeDocument/2006/relationships" id="258" r:id="R78a5bfe320994f3b"/>
    <p:sldId xmlns:r="http://schemas.openxmlformats.org/officeDocument/2006/relationships" id="259" r:id="Rc32227c028e04634"/>
    <p:sldId xmlns:r="http://schemas.openxmlformats.org/officeDocument/2006/relationships" id="260" r:id="R260f4b6c15484829"/>
    <p:sldId xmlns:r="http://schemas.openxmlformats.org/officeDocument/2006/relationships" id="261" r:id="R9954e501d5ca4823"/>
    <p:sldId xmlns:r="http://schemas.openxmlformats.org/officeDocument/2006/relationships" id="262" r:id="Rf4c0bb7afb1a40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857cdebcf341ab" /><Relationship Type="http://schemas.openxmlformats.org/officeDocument/2006/relationships/slide" Target="/ppt/slides/slide1.xml" Id="R379ca88f5a95427a" /><Relationship Type="http://schemas.openxmlformats.org/officeDocument/2006/relationships/slide" Target="/ppt/slides/slide2.xml" Id="R9bda8daeb9494e0d" /><Relationship Type="http://schemas.openxmlformats.org/officeDocument/2006/relationships/slide" Target="/ppt/slides/slide3.xml" Id="R78a5bfe320994f3b" /><Relationship Type="http://schemas.openxmlformats.org/officeDocument/2006/relationships/slide" Target="/ppt/slides/slide4.xml" Id="Rc32227c028e04634" /><Relationship Type="http://schemas.openxmlformats.org/officeDocument/2006/relationships/slide" Target="/ppt/slides/slide5.xml" Id="R260f4b6c15484829" /><Relationship Type="http://schemas.openxmlformats.org/officeDocument/2006/relationships/slide" Target="/ppt/slides/slide6.xml" Id="R9954e501d5ca4823" /><Relationship Type="http://schemas.openxmlformats.org/officeDocument/2006/relationships/slide" Target="/ppt/slides/slide7.xml" Id="Rf4c0bb7afb1a40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7b9d5c46ac4b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82bb92cf0b4a2e" /><Relationship Type="http://schemas.openxmlformats.org/officeDocument/2006/relationships/theme" Target="/ppt/slideMasters/theme/theme1.xml" Id="Rc6e2cdb04db44a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82bb92cf0b4a2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62ae9770c449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44cbabdb5941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6cfbdf5cfd43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b63a4943fe4d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1fe80aac3a4a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3c1bee884349e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bb101558ca46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STAMINA II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STAMINA II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STAMINA II AS ble etablert [år] og holder til i Nesbru.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STAMINA II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STAMINA II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STAMINA II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−191 996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−1 894 461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77 806 807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78 957 221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STAMINA II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DFARM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MFARM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AFARM AS  –  11,1 %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DFARM AS  –  11,1 %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MFARM AS  –  11,1 %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STAMINA II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Breivikveien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1394 Nesbru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921 559 941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STAMINA II AS</a:t>
            </a:r>
          </a:p>
        </p:txBody>
      </p:sp>
    </p:spTree>
  </p:cSld>
  <p:clrMapOvr>
    <a:masterClrMapping xmlns:a="http://schemas.openxmlformats.org/drawingml/2006/main"/>
  </p:clrMapOvr>
</p:sld>
</file>