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184da8884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c8addfaaa4668"/>
  </p:sldMasterIdLst>
  <p:sldIdLst>
    <p:sldId xmlns:r="http://schemas.openxmlformats.org/officeDocument/2006/relationships" id="256" r:id="R9128818df9fb4ac2"/>
    <p:sldId xmlns:r="http://schemas.openxmlformats.org/officeDocument/2006/relationships" id="257" r:id="Rb57221485ef842f4"/>
    <p:sldId xmlns:r="http://schemas.openxmlformats.org/officeDocument/2006/relationships" id="258" r:id="R3b4c425464834172"/>
    <p:sldId xmlns:r="http://schemas.openxmlformats.org/officeDocument/2006/relationships" id="259" r:id="R8f49b20ddd864aff"/>
    <p:sldId xmlns:r="http://schemas.openxmlformats.org/officeDocument/2006/relationships" id="260" r:id="R0dcd3a7adb144ba2"/>
    <p:sldId xmlns:r="http://schemas.openxmlformats.org/officeDocument/2006/relationships" id="261" r:id="R086172afb6254e3f"/>
    <p:sldId xmlns:r="http://schemas.openxmlformats.org/officeDocument/2006/relationships" id="262" r:id="R98708f40e4ca4f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c8addfaaa4668" /><Relationship Type="http://schemas.openxmlformats.org/officeDocument/2006/relationships/slide" Target="/ppt/slides/slide1.xml" Id="R9128818df9fb4ac2" /><Relationship Type="http://schemas.openxmlformats.org/officeDocument/2006/relationships/slide" Target="/ppt/slides/slide2.xml" Id="Rb57221485ef842f4" /><Relationship Type="http://schemas.openxmlformats.org/officeDocument/2006/relationships/slide" Target="/ppt/slides/slide3.xml" Id="R3b4c425464834172" /><Relationship Type="http://schemas.openxmlformats.org/officeDocument/2006/relationships/slide" Target="/ppt/slides/slide4.xml" Id="R8f49b20ddd864aff" /><Relationship Type="http://schemas.openxmlformats.org/officeDocument/2006/relationships/slide" Target="/ppt/slides/slide5.xml" Id="R0dcd3a7adb144ba2" /><Relationship Type="http://schemas.openxmlformats.org/officeDocument/2006/relationships/slide" Target="/ppt/slides/slide6.xml" Id="R086172afb6254e3f" /><Relationship Type="http://schemas.openxmlformats.org/officeDocument/2006/relationships/slide" Target="/ppt/slides/slide7.xml" Id="R98708f40e4ca4f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0e83535a3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46021025f468f" /><Relationship Type="http://schemas.openxmlformats.org/officeDocument/2006/relationships/theme" Target="/ppt/slideMasters/theme/theme1.xml" Id="R76570529064d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546021025f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3131f10e040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7e264815444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e0574dbf649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8a9add1a545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6b0113fca44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a4cabcd09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be2385f4243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D48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D48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75 861 274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75 861 274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ÖHLIN HOLDING AB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ANDERSSEN BYGG INVEST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SOLGLØTT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TRANSETH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NORTH-SOUTH-TRUST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DINTERO HOLDING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921 562 829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D48 INVEST AS</a:t>
            </a:r>
          </a:p>
        </p:txBody>
      </p:sp>
    </p:spTree>
  </p:cSld>
  <p:clrMapOvr>
    <a:masterClrMapping xmlns:a="http://schemas.openxmlformats.org/drawingml/2006/main"/>
  </p:clrMapOvr>
</p:sld>
</file>