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9d3eb46667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62dfffd30499d"/>
  </p:sldMasterIdLst>
  <p:sldIdLst>
    <p:sldId xmlns:r="http://schemas.openxmlformats.org/officeDocument/2006/relationships" id="256" r:id="Rf6e23c60d27e4ac4"/>
    <p:sldId xmlns:r="http://schemas.openxmlformats.org/officeDocument/2006/relationships" id="257" r:id="Re76158eb3c904d19"/>
    <p:sldId xmlns:r="http://schemas.openxmlformats.org/officeDocument/2006/relationships" id="258" r:id="R38f747d91a3e48db"/>
    <p:sldId xmlns:r="http://schemas.openxmlformats.org/officeDocument/2006/relationships" id="259" r:id="R1b1b2f0d722c4bb5"/>
    <p:sldId xmlns:r="http://schemas.openxmlformats.org/officeDocument/2006/relationships" id="260" r:id="R30094b022060447a"/>
    <p:sldId xmlns:r="http://schemas.openxmlformats.org/officeDocument/2006/relationships" id="261" r:id="R804f6fb8d6c44765"/>
    <p:sldId xmlns:r="http://schemas.openxmlformats.org/officeDocument/2006/relationships" id="262" r:id="R3e0801341530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62dfffd30499d" /><Relationship Type="http://schemas.openxmlformats.org/officeDocument/2006/relationships/slide" Target="/ppt/slides/slide1.xml" Id="Rf6e23c60d27e4ac4" /><Relationship Type="http://schemas.openxmlformats.org/officeDocument/2006/relationships/slide" Target="/ppt/slides/slide2.xml" Id="Re76158eb3c904d19" /><Relationship Type="http://schemas.openxmlformats.org/officeDocument/2006/relationships/slide" Target="/ppt/slides/slide3.xml" Id="R38f747d91a3e48db" /><Relationship Type="http://schemas.openxmlformats.org/officeDocument/2006/relationships/slide" Target="/ppt/slides/slide4.xml" Id="R1b1b2f0d722c4bb5" /><Relationship Type="http://schemas.openxmlformats.org/officeDocument/2006/relationships/slide" Target="/ppt/slides/slide5.xml" Id="R30094b022060447a" /><Relationship Type="http://schemas.openxmlformats.org/officeDocument/2006/relationships/slide" Target="/ppt/slides/slide6.xml" Id="R804f6fb8d6c44765" /><Relationship Type="http://schemas.openxmlformats.org/officeDocument/2006/relationships/slide" Target="/ppt/slides/slide7.xml" Id="R3e0801341530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b5584e4c14d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e1faa25ab4a79" /><Relationship Type="http://schemas.openxmlformats.org/officeDocument/2006/relationships/theme" Target="/ppt/slideMasters/theme/theme1.xml" Id="R1406576789a64f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e1faa25ab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daf8defab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70456933f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e12e36064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07c5cd5a741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3b5cc1b449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a06c7f2b644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76e004e20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FOTOFRUENE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FOTOFRUENE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THERESE 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YVONNE RENATE BORLAUG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921 564 708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FOTOFRUENE AS</a:t>
            </a:r>
          </a:p>
        </p:txBody>
      </p:sp>
    </p:spTree>
  </p:cSld>
  <p:clrMapOvr>
    <a:masterClrMapping xmlns:a="http://schemas.openxmlformats.org/drawingml/2006/main"/>
  </p:clrMapOvr>
</p:sld>
</file>