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37cc0aa6c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f7785287b4155"/>
  </p:sldMasterIdLst>
  <p:sldIdLst>
    <p:sldId xmlns:r="http://schemas.openxmlformats.org/officeDocument/2006/relationships" id="256" r:id="Reab21e0ca4254728"/>
    <p:sldId xmlns:r="http://schemas.openxmlformats.org/officeDocument/2006/relationships" id="257" r:id="R720c09b74f62463b"/>
    <p:sldId xmlns:r="http://schemas.openxmlformats.org/officeDocument/2006/relationships" id="258" r:id="R0fabe5c212c04326"/>
    <p:sldId xmlns:r="http://schemas.openxmlformats.org/officeDocument/2006/relationships" id="259" r:id="R566f2ff3ab604696"/>
    <p:sldId xmlns:r="http://schemas.openxmlformats.org/officeDocument/2006/relationships" id="260" r:id="R428d94a3750142f7"/>
    <p:sldId xmlns:r="http://schemas.openxmlformats.org/officeDocument/2006/relationships" id="261" r:id="Rcd8b91bae0d847a5"/>
    <p:sldId xmlns:r="http://schemas.openxmlformats.org/officeDocument/2006/relationships" id="262" r:id="R7f1643edcb1a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f7785287b4155" /><Relationship Type="http://schemas.openxmlformats.org/officeDocument/2006/relationships/slide" Target="/ppt/slides/slide1.xml" Id="Reab21e0ca4254728" /><Relationship Type="http://schemas.openxmlformats.org/officeDocument/2006/relationships/slide" Target="/ppt/slides/slide2.xml" Id="R720c09b74f62463b" /><Relationship Type="http://schemas.openxmlformats.org/officeDocument/2006/relationships/slide" Target="/ppt/slides/slide3.xml" Id="R0fabe5c212c04326" /><Relationship Type="http://schemas.openxmlformats.org/officeDocument/2006/relationships/slide" Target="/ppt/slides/slide4.xml" Id="R566f2ff3ab604696" /><Relationship Type="http://schemas.openxmlformats.org/officeDocument/2006/relationships/slide" Target="/ppt/slides/slide5.xml" Id="R428d94a3750142f7" /><Relationship Type="http://schemas.openxmlformats.org/officeDocument/2006/relationships/slide" Target="/ppt/slides/slide6.xml" Id="Rcd8b91bae0d847a5" /><Relationship Type="http://schemas.openxmlformats.org/officeDocument/2006/relationships/slide" Target="/ppt/slides/slide7.xml" Id="R7f1643edcb1a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bfb24e65a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abdacd00e4386" /><Relationship Type="http://schemas.openxmlformats.org/officeDocument/2006/relationships/theme" Target="/ppt/slideMasters/theme/theme1.xml" Id="R1e90f7d178f9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abdacd00e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249d37beb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0f5b4ca01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be41dda6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712925cf0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6760c972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df897fb3541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40ebfe8fb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HBMU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HBMU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ANGERMO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FIEMAR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Vestersidvegen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