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18c5397b5b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df01f92b641ca"/>
  </p:sldMasterIdLst>
  <p:sldIdLst>
    <p:sldId xmlns:r="http://schemas.openxmlformats.org/officeDocument/2006/relationships" id="256" r:id="R5f063c9aca8b496b"/>
    <p:sldId xmlns:r="http://schemas.openxmlformats.org/officeDocument/2006/relationships" id="257" r:id="Raad7e8aafcc24334"/>
    <p:sldId xmlns:r="http://schemas.openxmlformats.org/officeDocument/2006/relationships" id="258" r:id="R23ecbf527cbb4c72"/>
    <p:sldId xmlns:r="http://schemas.openxmlformats.org/officeDocument/2006/relationships" id="259" r:id="Re95446762fad43e7"/>
    <p:sldId xmlns:r="http://schemas.openxmlformats.org/officeDocument/2006/relationships" id="260" r:id="Rb6ee968d6cf44dda"/>
    <p:sldId xmlns:r="http://schemas.openxmlformats.org/officeDocument/2006/relationships" id="261" r:id="R955e7a352e6c471e"/>
    <p:sldId xmlns:r="http://schemas.openxmlformats.org/officeDocument/2006/relationships" id="262" r:id="R1658e07b0647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df01f92b641ca" /><Relationship Type="http://schemas.openxmlformats.org/officeDocument/2006/relationships/slide" Target="/ppt/slides/slide1.xml" Id="R5f063c9aca8b496b" /><Relationship Type="http://schemas.openxmlformats.org/officeDocument/2006/relationships/slide" Target="/ppt/slides/slide2.xml" Id="Raad7e8aafcc24334" /><Relationship Type="http://schemas.openxmlformats.org/officeDocument/2006/relationships/slide" Target="/ppt/slides/slide3.xml" Id="R23ecbf527cbb4c72" /><Relationship Type="http://schemas.openxmlformats.org/officeDocument/2006/relationships/slide" Target="/ppt/slides/slide4.xml" Id="Re95446762fad43e7" /><Relationship Type="http://schemas.openxmlformats.org/officeDocument/2006/relationships/slide" Target="/ppt/slides/slide5.xml" Id="Rb6ee968d6cf44dda" /><Relationship Type="http://schemas.openxmlformats.org/officeDocument/2006/relationships/slide" Target="/ppt/slides/slide6.xml" Id="R955e7a352e6c471e" /><Relationship Type="http://schemas.openxmlformats.org/officeDocument/2006/relationships/slide" Target="/ppt/slides/slide7.xml" Id="R1658e07b0647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652a3e2c1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de73f9fbc4c3a" /><Relationship Type="http://schemas.openxmlformats.org/officeDocument/2006/relationships/theme" Target="/ppt/slideMasters/theme/theme1.xml" Id="R321d8638cf1e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de73f9fbc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5793122d6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ed0ae68a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91c7c5781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256677c89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f0d07110b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41ef7f98d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d668ca775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JOHANNES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MONSEN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−2 762 052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14 209 377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146 982 444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165 789 403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MONSEN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MONSEN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MONSEN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