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6dbb2dfa7a46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2b789b4274ebc"/>
  </p:sldMasterIdLst>
  <p:sldIdLst>
    <p:sldId xmlns:r="http://schemas.openxmlformats.org/officeDocument/2006/relationships" id="256" r:id="R6849a7495dd34011"/>
    <p:sldId xmlns:r="http://schemas.openxmlformats.org/officeDocument/2006/relationships" id="257" r:id="R328f954657c24bf8"/>
    <p:sldId xmlns:r="http://schemas.openxmlformats.org/officeDocument/2006/relationships" id="258" r:id="R3e104ff26b724979"/>
    <p:sldId xmlns:r="http://schemas.openxmlformats.org/officeDocument/2006/relationships" id="259" r:id="R40b1dc544c514579"/>
    <p:sldId xmlns:r="http://schemas.openxmlformats.org/officeDocument/2006/relationships" id="260" r:id="Rd1c99f3d3a5d4d83"/>
    <p:sldId xmlns:r="http://schemas.openxmlformats.org/officeDocument/2006/relationships" id="261" r:id="R25ea4aeb3f6a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2b789b4274ebc" /><Relationship Type="http://schemas.openxmlformats.org/officeDocument/2006/relationships/slide" Target="/ppt/slides/slide1.xml" Id="R6849a7495dd34011" /><Relationship Type="http://schemas.openxmlformats.org/officeDocument/2006/relationships/slide" Target="/ppt/slides/slide2.xml" Id="R328f954657c24bf8" /><Relationship Type="http://schemas.openxmlformats.org/officeDocument/2006/relationships/slide" Target="/ppt/slides/slide3.xml" Id="R3e104ff26b724979" /><Relationship Type="http://schemas.openxmlformats.org/officeDocument/2006/relationships/slide" Target="/ppt/slides/slide4.xml" Id="R40b1dc544c514579" /><Relationship Type="http://schemas.openxmlformats.org/officeDocument/2006/relationships/slide" Target="/ppt/slides/slide5.xml" Id="Rd1c99f3d3a5d4d83" /><Relationship Type="http://schemas.openxmlformats.org/officeDocument/2006/relationships/slide" Target="/ppt/slides/slide6.xml" Id="R25ea4aeb3f6a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103648e7a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e2757c4944f99" /><Relationship Type="http://schemas.openxmlformats.org/officeDocument/2006/relationships/theme" Target="/ppt/slideMasters/theme/theme1.xml" Id="R51a29db42be44c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5e2757c4944f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a8c4d216a44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7663f063545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de245d990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cd70d29f9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f62253f6e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489ebaf31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