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4fd890cc5246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1d01d3f88e4063"/>
  </p:sldMasterIdLst>
  <p:sldIdLst>
    <p:sldId xmlns:r="http://schemas.openxmlformats.org/officeDocument/2006/relationships" id="256" r:id="R4769641b02a6452c"/>
    <p:sldId xmlns:r="http://schemas.openxmlformats.org/officeDocument/2006/relationships" id="257" r:id="R4b9392db9eda41d3"/>
    <p:sldId xmlns:r="http://schemas.openxmlformats.org/officeDocument/2006/relationships" id="258" r:id="R0189da855c454792"/>
    <p:sldId xmlns:r="http://schemas.openxmlformats.org/officeDocument/2006/relationships" id="259" r:id="R70fe7fbaecdc489b"/>
    <p:sldId xmlns:r="http://schemas.openxmlformats.org/officeDocument/2006/relationships" id="260" r:id="Rba0d1a38f3714b76"/>
    <p:sldId xmlns:r="http://schemas.openxmlformats.org/officeDocument/2006/relationships" id="261" r:id="Re9147db0502b4084"/>
    <p:sldId xmlns:r="http://schemas.openxmlformats.org/officeDocument/2006/relationships" id="262" r:id="R18d3dbe8e42343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d01d3f88e4063" /><Relationship Type="http://schemas.openxmlformats.org/officeDocument/2006/relationships/slide" Target="/ppt/slides/slide1.xml" Id="R4769641b02a6452c" /><Relationship Type="http://schemas.openxmlformats.org/officeDocument/2006/relationships/slide" Target="/ppt/slides/slide2.xml" Id="R4b9392db9eda41d3" /><Relationship Type="http://schemas.openxmlformats.org/officeDocument/2006/relationships/slide" Target="/ppt/slides/slide3.xml" Id="R0189da855c454792" /><Relationship Type="http://schemas.openxmlformats.org/officeDocument/2006/relationships/slide" Target="/ppt/slides/slide4.xml" Id="R70fe7fbaecdc489b" /><Relationship Type="http://schemas.openxmlformats.org/officeDocument/2006/relationships/slide" Target="/ppt/slides/slide5.xml" Id="Rba0d1a38f3714b76" /><Relationship Type="http://schemas.openxmlformats.org/officeDocument/2006/relationships/slide" Target="/ppt/slides/slide6.xml" Id="Re9147db0502b4084" /><Relationship Type="http://schemas.openxmlformats.org/officeDocument/2006/relationships/slide" Target="/ppt/slides/slide7.xml" Id="R18d3dbe8e42343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9481b220f4c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4dd13776140d5" /><Relationship Type="http://schemas.openxmlformats.org/officeDocument/2006/relationships/theme" Target="/ppt/slideMasters/theme/theme1.xml" Id="Rd2b9eb3f1b5d46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54dd13776140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ee004d18040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dcfa1864247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f82cc5c3d4f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e7031901749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9fe90af0545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b27ee908b4c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3f3b81dce40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HOTELS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2 185 511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−1 391 237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−8 325 164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−15 059 861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109 585 855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921 575 823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