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0d0e00e108c4a4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7f2c8c38ca04a23"/>
  </p:sldMasterIdLst>
  <p:sldIdLst>
    <p:sldId xmlns:r="http://schemas.openxmlformats.org/officeDocument/2006/relationships" id="256" r:id="Rda17f092c50a4114"/>
    <p:sldId xmlns:r="http://schemas.openxmlformats.org/officeDocument/2006/relationships" id="257" r:id="R868cd72d83cf46a3"/>
    <p:sldId xmlns:r="http://schemas.openxmlformats.org/officeDocument/2006/relationships" id="258" r:id="Rc48d9043b921448c"/>
    <p:sldId xmlns:r="http://schemas.openxmlformats.org/officeDocument/2006/relationships" id="259" r:id="Rf6eab417cd83459f"/>
    <p:sldId xmlns:r="http://schemas.openxmlformats.org/officeDocument/2006/relationships" id="260" r:id="Re35b2975179340ec"/>
    <p:sldId xmlns:r="http://schemas.openxmlformats.org/officeDocument/2006/relationships" id="261" r:id="R080fa905b76f4edf"/>
    <p:sldId xmlns:r="http://schemas.openxmlformats.org/officeDocument/2006/relationships" id="262" r:id="R4b708c94c5af4a05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f2c8c38ca04a23" /><Relationship Type="http://schemas.openxmlformats.org/officeDocument/2006/relationships/slide" Target="/ppt/slides/slide1.xml" Id="Rda17f092c50a4114" /><Relationship Type="http://schemas.openxmlformats.org/officeDocument/2006/relationships/slide" Target="/ppt/slides/slide2.xml" Id="R868cd72d83cf46a3" /><Relationship Type="http://schemas.openxmlformats.org/officeDocument/2006/relationships/slide" Target="/ppt/slides/slide3.xml" Id="Rc48d9043b921448c" /><Relationship Type="http://schemas.openxmlformats.org/officeDocument/2006/relationships/slide" Target="/ppt/slides/slide4.xml" Id="Rf6eab417cd83459f" /><Relationship Type="http://schemas.openxmlformats.org/officeDocument/2006/relationships/slide" Target="/ppt/slides/slide5.xml" Id="Re35b2975179340ec" /><Relationship Type="http://schemas.openxmlformats.org/officeDocument/2006/relationships/slide" Target="/ppt/slides/slide6.xml" Id="R080fa905b76f4edf" /><Relationship Type="http://schemas.openxmlformats.org/officeDocument/2006/relationships/slide" Target="/ppt/slides/slide7.xml" Id="R4b708c94c5af4a05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8023d40acf645d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8e32478a974b90" /><Relationship Type="http://schemas.openxmlformats.org/officeDocument/2006/relationships/theme" Target="/ppt/slideMasters/theme/theme1.xml" Id="R9a728b1c93954e9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b8e32478a974b9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1513b47c1fe4ec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ca84457f344df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0a09d0405fc497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e4fa0ff1e63467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b6baf858e8426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0b478b742864aa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4cd102cdb214f5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TGM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TGM HOLDING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−4 897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92 209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−31 455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92 058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ANDREAS GILSTAD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Saturnveien 16B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0492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921 576 862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TGM HOLDING AS</a:t>
            </a:r>
          </a:p>
        </p:txBody>
      </p:sp>
    </p:spTree>
  </p:cSld>
  <p:clrMapOvr>
    <a:masterClrMapping xmlns:a="http://schemas.openxmlformats.org/drawingml/2006/main"/>
  </p:clrMapOvr>
</p:sld>
</file>