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0c5ba51da542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93eb2dcad7409c"/>
  </p:sldMasterIdLst>
  <p:sldIdLst>
    <p:sldId xmlns:r="http://schemas.openxmlformats.org/officeDocument/2006/relationships" id="256" r:id="R7f8d318feaf14727"/>
    <p:sldId xmlns:r="http://schemas.openxmlformats.org/officeDocument/2006/relationships" id="257" r:id="R95795fa3df3446e3"/>
    <p:sldId xmlns:r="http://schemas.openxmlformats.org/officeDocument/2006/relationships" id="258" r:id="R62406152232240de"/>
    <p:sldId xmlns:r="http://schemas.openxmlformats.org/officeDocument/2006/relationships" id="259" r:id="R53ff9f277aad4723"/>
    <p:sldId xmlns:r="http://schemas.openxmlformats.org/officeDocument/2006/relationships" id="260" r:id="Rae49cc62c5204ddb"/>
    <p:sldId xmlns:r="http://schemas.openxmlformats.org/officeDocument/2006/relationships" id="261" r:id="R4cf78613c1924e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93eb2dcad7409c" /><Relationship Type="http://schemas.openxmlformats.org/officeDocument/2006/relationships/slide" Target="/ppt/slides/slide1.xml" Id="R7f8d318feaf14727" /><Relationship Type="http://schemas.openxmlformats.org/officeDocument/2006/relationships/slide" Target="/ppt/slides/slide2.xml" Id="R95795fa3df3446e3" /><Relationship Type="http://schemas.openxmlformats.org/officeDocument/2006/relationships/slide" Target="/ppt/slides/slide3.xml" Id="R62406152232240de" /><Relationship Type="http://schemas.openxmlformats.org/officeDocument/2006/relationships/slide" Target="/ppt/slides/slide4.xml" Id="R53ff9f277aad4723" /><Relationship Type="http://schemas.openxmlformats.org/officeDocument/2006/relationships/slide" Target="/ppt/slides/slide5.xml" Id="Rae49cc62c5204ddb" /><Relationship Type="http://schemas.openxmlformats.org/officeDocument/2006/relationships/slide" Target="/ppt/slides/slide6.xml" Id="R4cf78613c1924e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957ec7718147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340dbca0f4012" /><Relationship Type="http://schemas.openxmlformats.org/officeDocument/2006/relationships/theme" Target="/ppt/slideMasters/theme/theme1.xml" Id="Rbe64f53081c346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7340dbca0f40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b5d8d826a46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b1f598e9842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7ebfa5bb34d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ef288dd214e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f68681e8a45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ff29a28f140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GUDBRANDSDAL ROCK EVENT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ROCK EVENT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GUDBRANDSDAL ROCK EVENT AS ble etablert [år] og holder til i Ringebu.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ROCK EVENT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ROCK EVENT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ROCK EVENT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JAN-ANDERS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ROCK EVENT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Flyplassvegen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2630 Ringebu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921 579 721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ROCK EVENT AS</a:t>
            </a:r>
          </a:p>
        </p:txBody>
      </p:sp>
    </p:spTree>
  </p:cSld>
  <p:clrMapOvr>
    <a:masterClrMapping xmlns:a="http://schemas.openxmlformats.org/drawingml/2006/main"/>
  </p:clrMapOvr>
</p:sld>
</file>