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a51b37be3f64b6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9b088b22d514d44"/>
  </p:sldMasterIdLst>
  <p:sldIdLst>
    <p:sldId xmlns:r="http://schemas.openxmlformats.org/officeDocument/2006/relationships" id="256" r:id="R2ec23cbf2b95413b"/>
    <p:sldId xmlns:r="http://schemas.openxmlformats.org/officeDocument/2006/relationships" id="257" r:id="Ra85cd21ddf7f4895"/>
    <p:sldId xmlns:r="http://schemas.openxmlformats.org/officeDocument/2006/relationships" id="258" r:id="R4b8cec6eb26644b7"/>
    <p:sldId xmlns:r="http://schemas.openxmlformats.org/officeDocument/2006/relationships" id="259" r:id="R921df81021f44063"/>
    <p:sldId xmlns:r="http://schemas.openxmlformats.org/officeDocument/2006/relationships" id="260" r:id="R02be8a75134b48dd"/>
    <p:sldId xmlns:r="http://schemas.openxmlformats.org/officeDocument/2006/relationships" id="261" r:id="R5de10b84434348d9"/>
    <p:sldId xmlns:r="http://schemas.openxmlformats.org/officeDocument/2006/relationships" id="262" r:id="R47090a814a664c8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9b088b22d514d44" /><Relationship Type="http://schemas.openxmlformats.org/officeDocument/2006/relationships/slide" Target="/ppt/slides/slide1.xml" Id="R2ec23cbf2b95413b" /><Relationship Type="http://schemas.openxmlformats.org/officeDocument/2006/relationships/slide" Target="/ppt/slides/slide2.xml" Id="Ra85cd21ddf7f4895" /><Relationship Type="http://schemas.openxmlformats.org/officeDocument/2006/relationships/slide" Target="/ppt/slides/slide3.xml" Id="R4b8cec6eb26644b7" /><Relationship Type="http://schemas.openxmlformats.org/officeDocument/2006/relationships/slide" Target="/ppt/slides/slide4.xml" Id="R921df81021f44063" /><Relationship Type="http://schemas.openxmlformats.org/officeDocument/2006/relationships/slide" Target="/ppt/slides/slide5.xml" Id="R02be8a75134b48dd" /><Relationship Type="http://schemas.openxmlformats.org/officeDocument/2006/relationships/slide" Target="/ppt/slides/slide6.xml" Id="R5de10b84434348d9" /><Relationship Type="http://schemas.openxmlformats.org/officeDocument/2006/relationships/slide" Target="/ppt/slides/slide7.xml" Id="R47090a814a664c8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9ebf1c0ed1b458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ca1261ca7c479d" /><Relationship Type="http://schemas.openxmlformats.org/officeDocument/2006/relationships/theme" Target="/ppt/slideMasters/theme/theme1.xml" Id="R2231433f8acc4eb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cca1261ca7c479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3a78a50c724b4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90f394c3ec43b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d38af445174e1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5ccd0bd44640d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b0b56723324f4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ab5309d97c474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878dff0471452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BERGEN ENTREPRENØR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BERGEN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BERGEN ENTREPRENØR AS ble etablert [år] og holder til i Blomsterdalen.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BERGEN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BERGEN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BERGEN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2023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4 274 415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449 522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327 303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728 430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1 856 197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BERGEN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ALAN ANTON RUBATSCHER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BERGEN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Fleslandsvegen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5258 Blomsterdalen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921 582 862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BERGEN ENTREPRENØR AS</a:t>
            </a:r>
          </a:p>
        </p:txBody>
      </p:sp>
    </p:spTree>
  </p:cSld>
  <p:clrMapOvr>
    <a:masterClrMapping xmlns:a="http://schemas.openxmlformats.org/drawingml/2006/main"/>
  </p:clrMapOvr>
</p:sld>
</file>