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0aa16d721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267fdff6d84c75"/>
  </p:sldMasterIdLst>
  <p:sldIdLst>
    <p:sldId xmlns:r="http://schemas.openxmlformats.org/officeDocument/2006/relationships" id="256" r:id="R51bba8488d744784"/>
    <p:sldId xmlns:r="http://schemas.openxmlformats.org/officeDocument/2006/relationships" id="257" r:id="R49f847f2e5654d8a"/>
    <p:sldId xmlns:r="http://schemas.openxmlformats.org/officeDocument/2006/relationships" id="258" r:id="R073a00f30b8245ea"/>
    <p:sldId xmlns:r="http://schemas.openxmlformats.org/officeDocument/2006/relationships" id="259" r:id="R8e855e46856749ed"/>
    <p:sldId xmlns:r="http://schemas.openxmlformats.org/officeDocument/2006/relationships" id="260" r:id="Rfa27c29378b244ea"/>
    <p:sldId xmlns:r="http://schemas.openxmlformats.org/officeDocument/2006/relationships" id="261" r:id="Rd02c3651f937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67fdff6d84c75" /><Relationship Type="http://schemas.openxmlformats.org/officeDocument/2006/relationships/slide" Target="/ppt/slides/slide1.xml" Id="R51bba8488d744784" /><Relationship Type="http://schemas.openxmlformats.org/officeDocument/2006/relationships/slide" Target="/ppt/slides/slide2.xml" Id="R49f847f2e5654d8a" /><Relationship Type="http://schemas.openxmlformats.org/officeDocument/2006/relationships/slide" Target="/ppt/slides/slide3.xml" Id="R073a00f30b8245ea" /><Relationship Type="http://schemas.openxmlformats.org/officeDocument/2006/relationships/slide" Target="/ppt/slides/slide4.xml" Id="R8e855e46856749ed" /><Relationship Type="http://schemas.openxmlformats.org/officeDocument/2006/relationships/slide" Target="/ppt/slides/slide5.xml" Id="Rfa27c29378b244ea" /><Relationship Type="http://schemas.openxmlformats.org/officeDocument/2006/relationships/slide" Target="/ppt/slides/slide6.xml" Id="Rd02c3651f937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a23642346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bec844894152" /><Relationship Type="http://schemas.openxmlformats.org/officeDocument/2006/relationships/theme" Target="/ppt/slideMasters/theme/theme1.xml" Id="Rc08f2a5138a6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0bec84489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2b691e93a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1fee88613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48faf5a13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2f669185c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304358d94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9f272ccc0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 FISH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FISH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EBIC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THONIPA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 FISKERI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TEIGEBRIS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TEIGENES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921 584 091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FISH HOLDING AS</a:t>
            </a:r>
          </a:p>
        </p:txBody>
      </p:sp>
    </p:spTree>
  </p:cSld>
  <p:clrMapOvr>
    <a:masterClrMapping xmlns:a="http://schemas.openxmlformats.org/drawingml/2006/main"/>
  </p:clrMapOvr>
</p:sld>
</file>