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7ab81667ff48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e817a50c054c1c"/>
  </p:sldMasterIdLst>
  <p:sldIdLst>
    <p:sldId xmlns:r="http://schemas.openxmlformats.org/officeDocument/2006/relationships" id="256" r:id="R970205cb04d94012"/>
    <p:sldId xmlns:r="http://schemas.openxmlformats.org/officeDocument/2006/relationships" id="257" r:id="R484b6f875c7d42ad"/>
    <p:sldId xmlns:r="http://schemas.openxmlformats.org/officeDocument/2006/relationships" id="258" r:id="R7308d9addb3d4b98"/>
    <p:sldId xmlns:r="http://schemas.openxmlformats.org/officeDocument/2006/relationships" id="259" r:id="R196dd8ea2b4b4475"/>
    <p:sldId xmlns:r="http://schemas.openxmlformats.org/officeDocument/2006/relationships" id="260" r:id="R12b3d7e8748d43dd"/>
    <p:sldId xmlns:r="http://schemas.openxmlformats.org/officeDocument/2006/relationships" id="261" r:id="Rb3beffa621ef41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e817a50c054c1c" /><Relationship Type="http://schemas.openxmlformats.org/officeDocument/2006/relationships/slide" Target="/ppt/slides/slide1.xml" Id="R970205cb04d94012" /><Relationship Type="http://schemas.openxmlformats.org/officeDocument/2006/relationships/slide" Target="/ppt/slides/slide2.xml" Id="R484b6f875c7d42ad" /><Relationship Type="http://schemas.openxmlformats.org/officeDocument/2006/relationships/slide" Target="/ppt/slides/slide3.xml" Id="R7308d9addb3d4b98" /><Relationship Type="http://schemas.openxmlformats.org/officeDocument/2006/relationships/slide" Target="/ppt/slides/slide4.xml" Id="R196dd8ea2b4b4475" /><Relationship Type="http://schemas.openxmlformats.org/officeDocument/2006/relationships/slide" Target="/ppt/slides/slide5.xml" Id="R12b3d7e8748d43dd" /><Relationship Type="http://schemas.openxmlformats.org/officeDocument/2006/relationships/slide" Target="/ppt/slides/slide6.xml" Id="Rb3beffa621ef41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82ca1ef3b342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1c2c2a68c41fe" /><Relationship Type="http://schemas.openxmlformats.org/officeDocument/2006/relationships/theme" Target="/ppt/slideMasters/theme/theme1.xml" Id="Rc3b713936a3046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21c2c2a68c41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87440c1bd48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2840016d648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3fe9b49684c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4036607194c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7700f2e5241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3f7ac33f141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DNB AM NORSKE AKSJER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AM NORSKE AKSJER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AM NORSKE AKSJER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AM NORSKE AKSJER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AM NORSKE AKSJER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AM NORSKE AKSJER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921 584 121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AM NORSKE AKSJER</a:t>
            </a:r>
          </a:p>
        </p:txBody>
      </p:sp>
    </p:spTree>
  </p:cSld>
  <p:clrMapOvr>
    <a:masterClrMapping xmlns:a="http://schemas.openxmlformats.org/drawingml/2006/main"/>
  </p:clrMapOvr>
</p:sld>
</file>