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f2f49dbb548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df3fb3e9754e09"/>
  </p:sldMasterIdLst>
  <p:sldIdLst>
    <p:sldId xmlns:r="http://schemas.openxmlformats.org/officeDocument/2006/relationships" id="256" r:id="R30a58f22b75e4fd8"/>
    <p:sldId xmlns:r="http://schemas.openxmlformats.org/officeDocument/2006/relationships" id="257" r:id="Rf39ab0bcc3314425"/>
    <p:sldId xmlns:r="http://schemas.openxmlformats.org/officeDocument/2006/relationships" id="258" r:id="Rfa6af5e58f214c46"/>
    <p:sldId xmlns:r="http://schemas.openxmlformats.org/officeDocument/2006/relationships" id="259" r:id="R1249b6162fc04fed"/>
    <p:sldId xmlns:r="http://schemas.openxmlformats.org/officeDocument/2006/relationships" id="260" r:id="Rf0fa96ddc31a49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df3fb3e9754e09" /><Relationship Type="http://schemas.openxmlformats.org/officeDocument/2006/relationships/slide" Target="/ppt/slides/slide1.xml" Id="R30a58f22b75e4fd8" /><Relationship Type="http://schemas.openxmlformats.org/officeDocument/2006/relationships/slide" Target="/ppt/slides/slide2.xml" Id="Rf39ab0bcc3314425" /><Relationship Type="http://schemas.openxmlformats.org/officeDocument/2006/relationships/slide" Target="/ppt/slides/slide3.xml" Id="Rfa6af5e58f214c46" /><Relationship Type="http://schemas.openxmlformats.org/officeDocument/2006/relationships/slide" Target="/ppt/slides/slide4.xml" Id="R1249b6162fc04fed" /><Relationship Type="http://schemas.openxmlformats.org/officeDocument/2006/relationships/slide" Target="/ppt/slides/slide5.xml" Id="Rf0fa96ddc31a49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bcf0b20a8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52856ba7946f0" /><Relationship Type="http://schemas.openxmlformats.org/officeDocument/2006/relationships/theme" Target="/ppt/slideMasters/theme/theme1.xml" Id="R3cf0e265a9d1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52856ba79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4d67385ed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0ebfea7c0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daf784fc1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da2bc55f7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671687fde48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AM NORSKE AKSJER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AM NORSKE AKSJER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AM NORSKE AKSJER</a:t>
            </a:r>
          </a:p>
        </p:txBody>
      </p:sp>
    </p:spTree>
  </p:cSld>
  <p:clrMapOvr>
    <a:masterClrMapping xmlns:a="http://schemas.openxmlformats.org/drawingml/2006/main"/>
  </p:clrMapOvr>
</p:sld>
</file>