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28c707a22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cfd7af25245db"/>
  </p:sldMasterIdLst>
  <p:sldIdLst>
    <p:sldId xmlns:r="http://schemas.openxmlformats.org/officeDocument/2006/relationships" id="256" r:id="R299b5b25ded648c2"/>
    <p:sldId xmlns:r="http://schemas.openxmlformats.org/officeDocument/2006/relationships" id="257" r:id="Rac2da3aae5ca4cc1"/>
    <p:sldId xmlns:r="http://schemas.openxmlformats.org/officeDocument/2006/relationships" id="258" r:id="Rd09c1c8ae0eb4b85"/>
    <p:sldId xmlns:r="http://schemas.openxmlformats.org/officeDocument/2006/relationships" id="259" r:id="Rfafabb933c6d4ed5"/>
    <p:sldId xmlns:r="http://schemas.openxmlformats.org/officeDocument/2006/relationships" id="260" r:id="R20fb131643be414e"/>
    <p:sldId xmlns:r="http://schemas.openxmlformats.org/officeDocument/2006/relationships" id="261" r:id="Rebed6a18082d44a9"/>
    <p:sldId xmlns:r="http://schemas.openxmlformats.org/officeDocument/2006/relationships" id="262" r:id="Rd2dc366c8226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cfd7af25245db" /><Relationship Type="http://schemas.openxmlformats.org/officeDocument/2006/relationships/slide" Target="/ppt/slides/slide1.xml" Id="R299b5b25ded648c2" /><Relationship Type="http://schemas.openxmlformats.org/officeDocument/2006/relationships/slide" Target="/ppt/slides/slide2.xml" Id="Rac2da3aae5ca4cc1" /><Relationship Type="http://schemas.openxmlformats.org/officeDocument/2006/relationships/slide" Target="/ppt/slides/slide3.xml" Id="Rd09c1c8ae0eb4b85" /><Relationship Type="http://schemas.openxmlformats.org/officeDocument/2006/relationships/slide" Target="/ppt/slides/slide4.xml" Id="Rfafabb933c6d4ed5" /><Relationship Type="http://schemas.openxmlformats.org/officeDocument/2006/relationships/slide" Target="/ppt/slides/slide5.xml" Id="R20fb131643be414e" /><Relationship Type="http://schemas.openxmlformats.org/officeDocument/2006/relationships/slide" Target="/ppt/slides/slide6.xml" Id="Rebed6a18082d44a9" /><Relationship Type="http://schemas.openxmlformats.org/officeDocument/2006/relationships/slide" Target="/ppt/slides/slide7.xml" Id="Rd2dc366c8226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672ccc4d5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ea4abe4b40bb" /><Relationship Type="http://schemas.openxmlformats.org/officeDocument/2006/relationships/theme" Target="/ppt/slideMasters/theme/theme1.xml" Id="Rcc097f349acc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1ea4abe4b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4df3591ed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a84771cc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5feae939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0687da08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542e845e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8241b179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669c2ed9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MSOLLI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MSOLLI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MSOLLI INVEST AS</a:t>
            </a:r>
          </a:p>
        </p:txBody>
      </p:sp>
    </p:spTree>
  </p:cSld>
  <p:clrMapOvr>
    <a:masterClrMapping xmlns:a="http://schemas.openxmlformats.org/drawingml/2006/main"/>
  </p:clrMapOvr>
</p:sld>
</file>