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30634687b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aff4293504f95"/>
  </p:sldMasterIdLst>
  <p:sldIdLst>
    <p:sldId xmlns:r="http://schemas.openxmlformats.org/officeDocument/2006/relationships" id="256" r:id="Rc7e69677216141fa"/>
    <p:sldId xmlns:r="http://schemas.openxmlformats.org/officeDocument/2006/relationships" id="257" r:id="R87054b6cf1ea4c2a"/>
    <p:sldId xmlns:r="http://schemas.openxmlformats.org/officeDocument/2006/relationships" id="258" r:id="R2a2c1543b6ec49fa"/>
    <p:sldId xmlns:r="http://schemas.openxmlformats.org/officeDocument/2006/relationships" id="259" r:id="R259e2ab58ebb451b"/>
    <p:sldId xmlns:r="http://schemas.openxmlformats.org/officeDocument/2006/relationships" id="260" r:id="Re017077d2856431e"/>
    <p:sldId xmlns:r="http://schemas.openxmlformats.org/officeDocument/2006/relationships" id="261" r:id="R8dba6b750126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aff4293504f95" /><Relationship Type="http://schemas.openxmlformats.org/officeDocument/2006/relationships/slide" Target="/ppt/slides/slide1.xml" Id="Rc7e69677216141fa" /><Relationship Type="http://schemas.openxmlformats.org/officeDocument/2006/relationships/slide" Target="/ppt/slides/slide2.xml" Id="R87054b6cf1ea4c2a" /><Relationship Type="http://schemas.openxmlformats.org/officeDocument/2006/relationships/slide" Target="/ppt/slides/slide3.xml" Id="R2a2c1543b6ec49fa" /><Relationship Type="http://schemas.openxmlformats.org/officeDocument/2006/relationships/slide" Target="/ppt/slides/slide4.xml" Id="R259e2ab58ebb451b" /><Relationship Type="http://schemas.openxmlformats.org/officeDocument/2006/relationships/slide" Target="/ppt/slides/slide5.xml" Id="Re017077d2856431e" /><Relationship Type="http://schemas.openxmlformats.org/officeDocument/2006/relationships/slide" Target="/ppt/slides/slide6.xml" Id="R8dba6b750126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96ceb8306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ffe0cb574784" /><Relationship Type="http://schemas.openxmlformats.org/officeDocument/2006/relationships/theme" Target="/ppt/slideMasters/theme/theme1.xml" Id="R2470d0f05b33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9ffe0cb57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5f7c7916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0dbbfb67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31161de0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3d6053ac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080cd679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5fdadbd3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3D INNOVATION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