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35722acf742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315c7495fc41ff"/>
  </p:sldMasterIdLst>
  <p:sldIdLst>
    <p:sldId xmlns:r="http://schemas.openxmlformats.org/officeDocument/2006/relationships" id="256" r:id="R00859a7fdb7941d8"/>
    <p:sldId xmlns:r="http://schemas.openxmlformats.org/officeDocument/2006/relationships" id="257" r:id="Ra293498bd0a84b5e"/>
    <p:sldId xmlns:r="http://schemas.openxmlformats.org/officeDocument/2006/relationships" id="258" r:id="Rfee2f5cf65404a22"/>
    <p:sldId xmlns:r="http://schemas.openxmlformats.org/officeDocument/2006/relationships" id="259" r:id="Rb04422fcbbe441b8"/>
    <p:sldId xmlns:r="http://schemas.openxmlformats.org/officeDocument/2006/relationships" id="260" r:id="Rd9e35b44609d4630"/>
    <p:sldId xmlns:r="http://schemas.openxmlformats.org/officeDocument/2006/relationships" id="261" r:id="R4dbffc50742f4167"/>
    <p:sldId xmlns:r="http://schemas.openxmlformats.org/officeDocument/2006/relationships" id="262" r:id="Rc195dbb221f648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15c7495fc41ff" /><Relationship Type="http://schemas.openxmlformats.org/officeDocument/2006/relationships/slide" Target="/ppt/slides/slide1.xml" Id="R00859a7fdb7941d8" /><Relationship Type="http://schemas.openxmlformats.org/officeDocument/2006/relationships/slide" Target="/ppt/slides/slide2.xml" Id="Ra293498bd0a84b5e" /><Relationship Type="http://schemas.openxmlformats.org/officeDocument/2006/relationships/slide" Target="/ppt/slides/slide3.xml" Id="Rfee2f5cf65404a22" /><Relationship Type="http://schemas.openxmlformats.org/officeDocument/2006/relationships/slide" Target="/ppt/slides/slide4.xml" Id="Rb04422fcbbe441b8" /><Relationship Type="http://schemas.openxmlformats.org/officeDocument/2006/relationships/slide" Target="/ppt/slides/slide5.xml" Id="Rd9e35b44609d4630" /><Relationship Type="http://schemas.openxmlformats.org/officeDocument/2006/relationships/slide" Target="/ppt/slides/slide6.xml" Id="R4dbffc50742f4167" /><Relationship Type="http://schemas.openxmlformats.org/officeDocument/2006/relationships/slide" Target="/ppt/slides/slide7.xml" Id="Rc195dbb221f648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6ab1fa4f0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7e1afd9534c55" /><Relationship Type="http://schemas.openxmlformats.org/officeDocument/2006/relationships/theme" Target="/ppt/slideMasters/theme/theme1.xml" Id="R2a5def51f447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c7e1afd9534c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cff109b2b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f3dfc8c63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677c2418f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48f07bac2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d83a048c141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957c5911546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34d28744b43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3D INNOVATION NORDIC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3D INNOVATION NORDIC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48 363 114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−36 713 921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−40 052 747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−23 373 109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30 010 636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COC INVEST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921 594 631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3D INNOVATION NORDIC AS</a:t>
            </a:r>
          </a:p>
        </p:txBody>
      </p:sp>
    </p:spTree>
  </p:cSld>
  <p:clrMapOvr>
    <a:masterClrMapping xmlns:a="http://schemas.openxmlformats.org/drawingml/2006/main"/>
  </p:clrMapOvr>
</p:sld>
</file>