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6ee96ca32f4f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e345744a8b4047"/>
  </p:sldMasterIdLst>
  <p:sldIdLst>
    <p:sldId xmlns:r="http://schemas.openxmlformats.org/officeDocument/2006/relationships" id="256" r:id="R8e5ee22c1a874ec0"/>
    <p:sldId xmlns:r="http://schemas.openxmlformats.org/officeDocument/2006/relationships" id="257" r:id="R20e32a2ce123432d"/>
    <p:sldId xmlns:r="http://schemas.openxmlformats.org/officeDocument/2006/relationships" id="258" r:id="R1f5d94b1f3614ae4"/>
    <p:sldId xmlns:r="http://schemas.openxmlformats.org/officeDocument/2006/relationships" id="259" r:id="R2cfcf17d3c6b4924"/>
    <p:sldId xmlns:r="http://schemas.openxmlformats.org/officeDocument/2006/relationships" id="260" r:id="Rc55e262828084848"/>
    <p:sldId xmlns:r="http://schemas.openxmlformats.org/officeDocument/2006/relationships" id="261" r:id="R9b3a706c5df84432"/>
    <p:sldId xmlns:r="http://schemas.openxmlformats.org/officeDocument/2006/relationships" id="262" r:id="Rda527e6d4d1a4b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e345744a8b4047" /><Relationship Type="http://schemas.openxmlformats.org/officeDocument/2006/relationships/slide" Target="/ppt/slides/slide1.xml" Id="R8e5ee22c1a874ec0" /><Relationship Type="http://schemas.openxmlformats.org/officeDocument/2006/relationships/slide" Target="/ppt/slides/slide2.xml" Id="R20e32a2ce123432d" /><Relationship Type="http://schemas.openxmlformats.org/officeDocument/2006/relationships/slide" Target="/ppt/slides/slide3.xml" Id="R1f5d94b1f3614ae4" /><Relationship Type="http://schemas.openxmlformats.org/officeDocument/2006/relationships/slide" Target="/ppt/slides/slide4.xml" Id="R2cfcf17d3c6b4924" /><Relationship Type="http://schemas.openxmlformats.org/officeDocument/2006/relationships/slide" Target="/ppt/slides/slide5.xml" Id="Rc55e262828084848" /><Relationship Type="http://schemas.openxmlformats.org/officeDocument/2006/relationships/slide" Target="/ppt/slides/slide6.xml" Id="R9b3a706c5df84432" /><Relationship Type="http://schemas.openxmlformats.org/officeDocument/2006/relationships/slide" Target="/ppt/slides/slide7.xml" Id="Rda527e6d4d1a4b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b5ea73b28c42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6b1cc418424a86" /><Relationship Type="http://schemas.openxmlformats.org/officeDocument/2006/relationships/theme" Target="/ppt/slideMasters/theme/theme1.xml" Id="R87a497e187884c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6b1cc418424a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02876f411541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b2c3bf897d4d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d636bf6cd840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9e83b3d1b54b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f29e58298949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b04a1638a74f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e7636537fc47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WPN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WPN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WPN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WPN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WPN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WPN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−318 767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418 100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4 655 022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WPN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WILLIAM PETER NEVSTAD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WPN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William Nevstad, Gunnar Schjelderups vei 11B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921 594 801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WPN INVEST AS</a:t>
            </a:r>
          </a:p>
        </p:txBody>
      </p:sp>
    </p:spTree>
  </p:cSld>
  <p:clrMapOvr>
    <a:masterClrMapping xmlns:a="http://schemas.openxmlformats.org/drawingml/2006/main"/>
  </p:clrMapOvr>
</p:sld>
</file>