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e1d47b14c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860690e614721"/>
  </p:sldMasterIdLst>
  <p:sldIdLst>
    <p:sldId xmlns:r="http://schemas.openxmlformats.org/officeDocument/2006/relationships" id="256" r:id="R27d2d7adeb554c6c"/>
    <p:sldId xmlns:r="http://schemas.openxmlformats.org/officeDocument/2006/relationships" id="257" r:id="R2670f12bdff84ad4"/>
    <p:sldId xmlns:r="http://schemas.openxmlformats.org/officeDocument/2006/relationships" id="258" r:id="Rfffadb0a62204d6e"/>
    <p:sldId xmlns:r="http://schemas.openxmlformats.org/officeDocument/2006/relationships" id="259" r:id="Rf3e86b8d44e3408a"/>
    <p:sldId xmlns:r="http://schemas.openxmlformats.org/officeDocument/2006/relationships" id="260" r:id="Rc890bc2675dd48ac"/>
    <p:sldId xmlns:r="http://schemas.openxmlformats.org/officeDocument/2006/relationships" id="261" r:id="Rfa960afcfa9e4205"/>
    <p:sldId xmlns:r="http://schemas.openxmlformats.org/officeDocument/2006/relationships" id="262" r:id="Rd50b16e25697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860690e614721" /><Relationship Type="http://schemas.openxmlformats.org/officeDocument/2006/relationships/slide" Target="/ppt/slides/slide1.xml" Id="R27d2d7adeb554c6c" /><Relationship Type="http://schemas.openxmlformats.org/officeDocument/2006/relationships/slide" Target="/ppt/slides/slide2.xml" Id="R2670f12bdff84ad4" /><Relationship Type="http://schemas.openxmlformats.org/officeDocument/2006/relationships/slide" Target="/ppt/slides/slide3.xml" Id="Rfffadb0a62204d6e" /><Relationship Type="http://schemas.openxmlformats.org/officeDocument/2006/relationships/slide" Target="/ppt/slides/slide4.xml" Id="Rf3e86b8d44e3408a" /><Relationship Type="http://schemas.openxmlformats.org/officeDocument/2006/relationships/slide" Target="/ppt/slides/slide5.xml" Id="Rc890bc2675dd48ac" /><Relationship Type="http://schemas.openxmlformats.org/officeDocument/2006/relationships/slide" Target="/ppt/slides/slide6.xml" Id="Rfa960afcfa9e4205" /><Relationship Type="http://schemas.openxmlformats.org/officeDocument/2006/relationships/slide" Target="/ppt/slides/slide7.xml" Id="Rd50b16e25697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9c6c6e174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7145f31344bc" /><Relationship Type="http://schemas.openxmlformats.org/officeDocument/2006/relationships/theme" Target="/ppt/slideMasters/theme/theme1.xml" Id="R9bb9ccf09891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17145f313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5d996e60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da9f3fcd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2e6fe790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1aa68cbac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dd7ad197d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eb9c7b0a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1a0c5732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