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2a05fd815e44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e7884e9f5042c8"/>
  </p:sldMasterIdLst>
  <p:sldIdLst>
    <p:sldId xmlns:r="http://schemas.openxmlformats.org/officeDocument/2006/relationships" id="256" r:id="R0880f1878b5c4ba2"/>
    <p:sldId xmlns:r="http://schemas.openxmlformats.org/officeDocument/2006/relationships" id="257" r:id="R3d14516cddb84825"/>
    <p:sldId xmlns:r="http://schemas.openxmlformats.org/officeDocument/2006/relationships" id="258" r:id="Rcb49b150496b4b65"/>
    <p:sldId xmlns:r="http://schemas.openxmlformats.org/officeDocument/2006/relationships" id="259" r:id="Re24bf7041fbc4e94"/>
    <p:sldId xmlns:r="http://schemas.openxmlformats.org/officeDocument/2006/relationships" id="260" r:id="R0ddbdb351ae943d8"/>
    <p:sldId xmlns:r="http://schemas.openxmlformats.org/officeDocument/2006/relationships" id="261" r:id="Rafcada8a218c4c08"/>
    <p:sldId xmlns:r="http://schemas.openxmlformats.org/officeDocument/2006/relationships" id="262" r:id="R52c877e09dc944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e7884e9f5042c8" /><Relationship Type="http://schemas.openxmlformats.org/officeDocument/2006/relationships/slide" Target="/ppt/slides/slide1.xml" Id="R0880f1878b5c4ba2" /><Relationship Type="http://schemas.openxmlformats.org/officeDocument/2006/relationships/slide" Target="/ppt/slides/slide2.xml" Id="R3d14516cddb84825" /><Relationship Type="http://schemas.openxmlformats.org/officeDocument/2006/relationships/slide" Target="/ppt/slides/slide3.xml" Id="Rcb49b150496b4b65" /><Relationship Type="http://schemas.openxmlformats.org/officeDocument/2006/relationships/slide" Target="/ppt/slides/slide4.xml" Id="Re24bf7041fbc4e94" /><Relationship Type="http://schemas.openxmlformats.org/officeDocument/2006/relationships/slide" Target="/ppt/slides/slide5.xml" Id="R0ddbdb351ae943d8" /><Relationship Type="http://schemas.openxmlformats.org/officeDocument/2006/relationships/slide" Target="/ppt/slides/slide6.xml" Id="Rafcada8a218c4c08" /><Relationship Type="http://schemas.openxmlformats.org/officeDocument/2006/relationships/slide" Target="/ppt/slides/slide7.xml" Id="R52c877e09dc944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44ccbf44e4c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eeb4ea3e04c62" /><Relationship Type="http://schemas.openxmlformats.org/officeDocument/2006/relationships/theme" Target="/ppt/slideMasters/theme/theme1.xml" Id="R18a7b5e1a90347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2eeb4ea3e04c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3607a811e41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c369c7f3a46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806d31d9745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6f4aef29340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646d5022443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7bff96e2d48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3dec3edd141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SKYKULA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SKYKULA AS ble etablert [år] og holder til i Vikeså.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−269 120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24 770 347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161 072 727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231 546 861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RSG FINANS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 FINANS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Nesjane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4389 Vikeså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921 597 282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