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01a10e06f7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f9334c9804eeb"/>
  </p:sldMasterIdLst>
  <p:sldIdLst>
    <p:sldId xmlns:r="http://schemas.openxmlformats.org/officeDocument/2006/relationships" id="256" r:id="R52a015064675421d"/>
    <p:sldId xmlns:r="http://schemas.openxmlformats.org/officeDocument/2006/relationships" id="257" r:id="R82dc8be256a74b37"/>
    <p:sldId xmlns:r="http://schemas.openxmlformats.org/officeDocument/2006/relationships" id="258" r:id="R8cf3bbfdcfdc4bf8"/>
    <p:sldId xmlns:r="http://schemas.openxmlformats.org/officeDocument/2006/relationships" id="259" r:id="Rd166af0977bf4352"/>
    <p:sldId xmlns:r="http://schemas.openxmlformats.org/officeDocument/2006/relationships" id="260" r:id="R4e07856c56b8481c"/>
    <p:sldId xmlns:r="http://schemas.openxmlformats.org/officeDocument/2006/relationships" id="261" r:id="Rce88db609879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f9334c9804eeb" /><Relationship Type="http://schemas.openxmlformats.org/officeDocument/2006/relationships/slide" Target="/ppt/slides/slide1.xml" Id="R52a015064675421d" /><Relationship Type="http://schemas.openxmlformats.org/officeDocument/2006/relationships/slide" Target="/ppt/slides/slide2.xml" Id="R82dc8be256a74b37" /><Relationship Type="http://schemas.openxmlformats.org/officeDocument/2006/relationships/slide" Target="/ppt/slides/slide3.xml" Id="R8cf3bbfdcfdc4bf8" /><Relationship Type="http://schemas.openxmlformats.org/officeDocument/2006/relationships/slide" Target="/ppt/slides/slide4.xml" Id="Rd166af0977bf4352" /><Relationship Type="http://schemas.openxmlformats.org/officeDocument/2006/relationships/slide" Target="/ppt/slides/slide5.xml" Id="R4e07856c56b8481c" /><Relationship Type="http://schemas.openxmlformats.org/officeDocument/2006/relationships/slide" Target="/ppt/slides/slide6.xml" Id="Rce88db609879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be3ff0f7b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ab433c1784c00" /><Relationship Type="http://schemas.openxmlformats.org/officeDocument/2006/relationships/theme" Target="/ppt/slideMasters/theme/theme1.xml" Id="R6cad300bd7de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ab433c178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121f31ded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40941b66c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46be2c1ec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a2d6777ad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8b76cdc43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07e8f1b5f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ADAL. P.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Rådyrveien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921 599 986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ADAL. P. BYGG AS</a:t>
            </a:r>
          </a:p>
        </p:txBody>
      </p:sp>
    </p:spTree>
  </p:cSld>
  <p:clrMapOvr>
    <a:masterClrMapping xmlns:a="http://schemas.openxmlformats.org/drawingml/2006/main"/>
  </p:clrMapOvr>
</p:sld>
</file>