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4e22367b7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dd24ab9e84810"/>
  </p:sldMasterIdLst>
  <p:sldIdLst>
    <p:sldId xmlns:r="http://schemas.openxmlformats.org/officeDocument/2006/relationships" id="256" r:id="R499635d913184ea9"/>
    <p:sldId xmlns:r="http://schemas.openxmlformats.org/officeDocument/2006/relationships" id="257" r:id="Rb7029aba0faf4838"/>
    <p:sldId xmlns:r="http://schemas.openxmlformats.org/officeDocument/2006/relationships" id="258" r:id="R9b10739cde3d4edf"/>
    <p:sldId xmlns:r="http://schemas.openxmlformats.org/officeDocument/2006/relationships" id="259" r:id="R30322dad8a3948a8"/>
    <p:sldId xmlns:r="http://schemas.openxmlformats.org/officeDocument/2006/relationships" id="260" r:id="Rfc8e35d98fa84bb9"/>
    <p:sldId xmlns:r="http://schemas.openxmlformats.org/officeDocument/2006/relationships" id="261" r:id="Ree7aa9c7142a49d3"/>
    <p:sldId xmlns:r="http://schemas.openxmlformats.org/officeDocument/2006/relationships" id="262" r:id="R852cdb9fb1dd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dd24ab9e84810" /><Relationship Type="http://schemas.openxmlformats.org/officeDocument/2006/relationships/slide" Target="/ppt/slides/slide1.xml" Id="R499635d913184ea9" /><Relationship Type="http://schemas.openxmlformats.org/officeDocument/2006/relationships/slide" Target="/ppt/slides/slide2.xml" Id="Rb7029aba0faf4838" /><Relationship Type="http://schemas.openxmlformats.org/officeDocument/2006/relationships/slide" Target="/ppt/slides/slide3.xml" Id="R9b10739cde3d4edf" /><Relationship Type="http://schemas.openxmlformats.org/officeDocument/2006/relationships/slide" Target="/ppt/slides/slide4.xml" Id="R30322dad8a3948a8" /><Relationship Type="http://schemas.openxmlformats.org/officeDocument/2006/relationships/slide" Target="/ppt/slides/slide5.xml" Id="Rfc8e35d98fa84bb9" /><Relationship Type="http://schemas.openxmlformats.org/officeDocument/2006/relationships/slide" Target="/ppt/slides/slide6.xml" Id="Ree7aa9c7142a49d3" /><Relationship Type="http://schemas.openxmlformats.org/officeDocument/2006/relationships/slide" Target="/ppt/slides/slide7.xml" Id="R852cdb9fb1dd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4a65da160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95c987c2499e" /><Relationship Type="http://schemas.openxmlformats.org/officeDocument/2006/relationships/theme" Target="/ppt/slideMasters/theme/theme1.xml" Id="R40b69b876ff2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b95c987c2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901e3b8f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9334aad048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91a516cb4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508c644bb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a1605a16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6ac42d66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3151b578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ADAL. P.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ADAL. P.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 SANTOS P ADALBERTO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921 599 986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