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e06dfe94cb4b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1a7c2f3bff4226"/>
  </p:sldMasterIdLst>
  <p:sldIdLst>
    <p:sldId xmlns:r="http://schemas.openxmlformats.org/officeDocument/2006/relationships" id="256" r:id="Rdd69cd453a2946a1"/>
    <p:sldId xmlns:r="http://schemas.openxmlformats.org/officeDocument/2006/relationships" id="257" r:id="R607b7dcffc7541ee"/>
    <p:sldId xmlns:r="http://schemas.openxmlformats.org/officeDocument/2006/relationships" id="258" r:id="Rb3cae6925b6146f7"/>
    <p:sldId xmlns:r="http://schemas.openxmlformats.org/officeDocument/2006/relationships" id="259" r:id="R201f4f1236374384"/>
    <p:sldId xmlns:r="http://schemas.openxmlformats.org/officeDocument/2006/relationships" id="260" r:id="R7628b99af8334aed"/>
    <p:sldId xmlns:r="http://schemas.openxmlformats.org/officeDocument/2006/relationships" id="261" r:id="R880c8288f09d4b5f"/>
    <p:sldId xmlns:r="http://schemas.openxmlformats.org/officeDocument/2006/relationships" id="262" r:id="R691ed9a07ae241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1a7c2f3bff4226" /><Relationship Type="http://schemas.openxmlformats.org/officeDocument/2006/relationships/slide" Target="/ppt/slides/slide1.xml" Id="Rdd69cd453a2946a1" /><Relationship Type="http://schemas.openxmlformats.org/officeDocument/2006/relationships/slide" Target="/ppt/slides/slide2.xml" Id="R607b7dcffc7541ee" /><Relationship Type="http://schemas.openxmlformats.org/officeDocument/2006/relationships/slide" Target="/ppt/slides/slide3.xml" Id="Rb3cae6925b6146f7" /><Relationship Type="http://schemas.openxmlformats.org/officeDocument/2006/relationships/slide" Target="/ppt/slides/slide4.xml" Id="R201f4f1236374384" /><Relationship Type="http://schemas.openxmlformats.org/officeDocument/2006/relationships/slide" Target="/ppt/slides/slide5.xml" Id="R7628b99af8334aed" /><Relationship Type="http://schemas.openxmlformats.org/officeDocument/2006/relationships/slide" Target="/ppt/slides/slide6.xml" Id="R880c8288f09d4b5f" /><Relationship Type="http://schemas.openxmlformats.org/officeDocument/2006/relationships/slide" Target="/ppt/slides/slide7.xml" Id="R691ed9a07ae241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ad6ee595d74f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454fdea274e76" /><Relationship Type="http://schemas.openxmlformats.org/officeDocument/2006/relationships/theme" Target="/ppt/slideMasters/theme/theme1.xml" Id="Rde3fc33618b946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1454fdea274e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996e1e6a448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f9f87f37d43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4b7ca37934a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fac44d87045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27e7459874e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f0a800d394e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cef0e597043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HØIE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HØIE INVESTERING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−12 568 048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−7 206 358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63 833 098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63 858 028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921 600 593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INVESTERING AS</a:t>
            </a:r>
          </a:p>
        </p:txBody>
      </p:sp>
    </p:spTree>
  </p:cSld>
  <p:clrMapOvr>
    <a:masterClrMapping xmlns:a="http://schemas.openxmlformats.org/drawingml/2006/main"/>
  </p:clrMapOvr>
</p:sld>
</file>