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16738aeda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7d2c686bf4181"/>
  </p:sldMasterIdLst>
  <p:sldIdLst>
    <p:sldId xmlns:r="http://schemas.openxmlformats.org/officeDocument/2006/relationships" id="256" r:id="R6f930f5f5fbf49b0"/>
    <p:sldId xmlns:r="http://schemas.openxmlformats.org/officeDocument/2006/relationships" id="257" r:id="Rab65eed6472a46fc"/>
    <p:sldId xmlns:r="http://schemas.openxmlformats.org/officeDocument/2006/relationships" id="258" r:id="R081860b23ea949d4"/>
    <p:sldId xmlns:r="http://schemas.openxmlformats.org/officeDocument/2006/relationships" id="259" r:id="R8f0a33bc9b4d4de9"/>
    <p:sldId xmlns:r="http://schemas.openxmlformats.org/officeDocument/2006/relationships" id="260" r:id="R4bddc92cc99a4a15"/>
    <p:sldId xmlns:r="http://schemas.openxmlformats.org/officeDocument/2006/relationships" id="261" r:id="R77a0f10d27734201"/>
    <p:sldId xmlns:r="http://schemas.openxmlformats.org/officeDocument/2006/relationships" id="262" r:id="Rd044ac3b17b5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7d2c686bf4181" /><Relationship Type="http://schemas.openxmlformats.org/officeDocument/2006/relationships/slide" Target="/ppt/slides/slide1.xml" Id="R6f930f5f5fbf49b0" /><Relationship Type="http://schemas.openxmlformats.org/officeDocument/2006/relationships/slide" Target="/ppt/slides/slide2.xml" Id="Rab65eed6472a46fc" /><Relationship Type="http://schemas.openxmlformats.org/officeDocument/2006/relationships/slide" Target="/ppt/slides/slide3.xml" Id="R081860b23ea949d4" /><Relationship Type="http://schemas.openxmlformats.org/officeDocument/2006/relationships/slide" Target="/ppt/slides/slide4.xml" Id="R8f0a33bc9b4d4de9" /><Relationship Type="http://schemas.openxmlformats.org/officeDocument/2006/relationships/slide" Target="/ppt/slides/slide5.xml" Id="R4bddc92cc99a4a15" /><Relationship Type="http://schemas.openxmlformats.org/officeDocument/2006/relationships/slide" Target="/ppt/slides/slide6.xml" Id="R77a0f10d27734201" /><Relationship Type="http://schemas.openxmlformats.org/officeDocument/2006/relationships/slide" Target="/ppt/slides/slide7.xml" Id="Rd044ac3b17b5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03c7bce10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dde3c6ce4257" /><Relationship Type="http://schemas.openxmlformats.org/officeDocument/2006/relationships/theme" Target="/ppt/slideMasters/theme/theme1.xml" Id="R25081d8946c0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5dde3c6ce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391a1834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c3bb1922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854b551f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96fbe029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88be6f21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b2d07633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1e8d6569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KLOSTER OLSEN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OLSEN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1 617 194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KLOSTER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Tastatunet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OLSEN INVEST AS</a:t>
            </a:r>
          </a:p>
        </p:txBody>
      </p:sp>
    </p:spTree>
  </p:cSld>
  <p:clrMapOvr>
    <a:masterClrMapping xmlns:a="http://schemas.openxmlformats.org/drawingml/2006/main"/>
  </p:clrMapOvr>
</p:sld>
</file>