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2c353347c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40001bdb04bd1"/>
  </p:sldMasterIdLst>
  <p:sldIdLst>
    <p:sldId xmlns:r="http://schemas.openxmlformats.org/officeDocument/2006/relationships" id="256" r:id="R8fc62bf628234b5a"/>
    <p:sldId xmlns:r="http://schemas.openxmlformats.org/officeDocument/2006/relationships" id="257" r:id="Rbe3855e704b04cb5"/>
    <p:sldId xmlns:r="http://schemas.openxmlformats.org/officeDocument/2006/relationships" id="258" r:id="Ra088e3a64cfa4469"/>
    <p:sldId xmlns:r="http://schemas.openxmlformats.org/officeDocument/2006/relationships" id="259" r:id="R1d6e1836a5d64c3b"/>
    <p:sldId xmlns:r="http://schemas.openxmlformats.org/officeDocument/2006/relationships" id="260" r:id="Ra5109dd6a5374710"/>
    <p:sldId xmlns:r="http://schemas.openxmlformats.org/officeDocument/2006/relationships" id="261" r:id="R8fbb21ce203140be"/>
    <p:sldId xmlns:r="http://schemas.openxmlformats.org/officeDocument/2006/relationships" id="262" r:id="Rb65f5c8352cb4f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40001bdb04bd1" /><Relationship Type="http://schemas.openxmlformats.org/officeDocument/2006/relationships/slide" Target="/ppt/slides/slide1.xml" Id="R8fc62bf628234b5a" /><Relationship Type="http://schemas.openxmlformats.org/officeDocument/2006/relationships/slide" Target="/ppt/slides/slide2.xml" Id="Rbe3855e704b04cb5" /><Relationship Type="http://schemas.openxmlformats.org/officeDocument/2006/relationships/slide" Target="/ppt/slides/slide3.xml" Id="Ra088e3a64cfa4469" /><Relationship Type="http://schemas.openxmlformats.org/officeDocument/2006/relationships/slide" Target="/ppt/slides/slide4.xml" Id="R1d6e1836a5d64c3b" /><Relationship Type="http://schemas.openxmlformats.org/officeDocument/2006/relationships/slide" Target="/ppt/slides/slide5.xml" Id="Ra5109dd6a5374710" /><Relationship Type="http://schemas.openxmlformats.org/officeDocument/2006/relationships/slide" Target="/ppt/slides/slide6.xml" Id="R8fbb21ce203140be" /><Relationship Type="http://schemas.openxmlformats.org/officeDocument/2006/relationships/slide" Target="/ppt/slides/slide7.xml" Id="Rb65f5c8352cb4f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a2f029432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df94857e54161" /><Relationship Type="http://schemas.openxmlformats.org/officeDocument/2006/relationships/theme" Target="/ppt/slideMasters/theme/theme1.xml" Id="Redf955e1fe24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df94857e541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ab8827514d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a3aa3853d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d84cc5944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176aa8884a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30cb7cebc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70efc21ab47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7866edefb40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G. H.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G. H.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11 930 411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113 093 818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120 158 627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G.H.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Tretjønnveien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921 602 847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G. H. AS</a:t>
            </a:r>
          </a:p>
        </p:txBody>
      </p:sp>
    </p:spTree>
  </p:cSld>
  <p:clrMapOvr>
    <a:masterClrMapping xmlns:a="http://schemas.openxmlformats.org/drawingml/2006/main"/>
  </p:clrMapOvr>
</p:sld>
</file>