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ca037ad74641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725597d0b24f46"/>
  </p:sldMasterIdLst>
  <p:sldIdLst>
    <p:sldId xmlns:r="http://schemas.openxmlformats.org/officeDocument/2006/relationships" id="256" r:id="R31958b8636174319"/>
    <p:sldId xmlns:r="http://schemas.openxmlformats.org/officeDocument/2006/relationships" id="257" r:id="R5169081b10154717"/>
    <p:sldId xmlns:r="http://schemas.openxmlformats.org/officeDocument/2006/relationships" id="258" r:id="R1becb6455f7e4700"/>
    <p:sldId xmlns:r="http://schemas.openxmlformats.org/officeDocument/2006/relationships" id="259" r:id="Rd1e7a28446384db5"/>
    <p:sldId xmlns:r="http://schemas.openxmlformats.org/officeDocument/2006/relationships" id="260" r:id="R7c30f4050eae4ef5"/>
    <p:sldId xmlns:r="http://schemas.openxmlformats.org/officeDocument/2006/relationships" id="261" r:id="Rf8015ac3fabf4631"/>
    <p:sldId xmlns:r="http://schemas.openxmlformats.org/officeDocument/2006/relationships" id="262" r:id="R7acae40f2c0d45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25597d0b24f46" /><Relationship Type="http://schemas.openxmlformats.org/officeDocument/2006/relationships/slide" Target="/ppt/slides/slide1.xml" Id="R31958b8636174319" /><Relationship Type="http://schemas.openxmlformats.org/officeDocument/2006/relationships/slide" Target="/ppt/slides/slide2.xml" Id="R5169081b10154717" /><Relationship Type="http://schemas.openxmlformats.org/officeDocument/2006/relationships/slide" Target="/ppt/slides/slide3.xml" Id="R1becb6455f7e4700" /><Relationship Type="http://schemas.openxmlformats.org/officeDocument/2006/relationships/slide" Target="/ppt/slides/slide4.xml" Id="Rd1e7a28446384db5" /><Relationship Type="http://schemas.openxmlformats.org/officeDocument/2006/relationships/slide" Target="/ppt/slides/slide5.xml" Id="R7c30f4050eae4ef5" /><Relationship Type="http://schemas.openxmlformats.org/officeDocument/2006/relationships/slide" Target="/ppt/slides/slide6.xml" Id="Rf8015ac3fabf4631" /><Relationship Type="http://schemas.openxmlformats.org/officeDocument/2006/relationships/slide" Target="/ppt/slides/slide7.xml" Id="R7acae40f2c0d45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c135d324f46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c672e30054c44" /><Relationship Type="http://schemas.openxmlformats.org/officeDocument/2006/relationships/theme" Target="/ppt/slideMasters/theme/theme1.xml" Id="R156d9c893ec249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dc672e30054c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3ad9084e749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ebbc02ecc43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3c78376d144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6831e150541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dda8209064f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951ae11ee47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32292fee746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PRICAP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40 038 534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159 592 863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177 179 026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ROBSTAD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FREDRIK ROBSTAD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ANDRE ROBSTAD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KARADAS ROBSTAD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Andøyfaret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921 610 726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PRICAP AS</a:t>
            </a:r>
          </a:p>
        </p:txBody>
      </p:sp>
    </p:spTree>
  </p:cSld>
  <p:clrMapOvr>
    <a:masterClrMapping xmlns:a="http://schemas.openxmlformats.org/drawingml/2006/main"/>
  </p:clrMapOvr>
</p:sld>
</file>