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1181c4819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d415b25d143ac"/>
  </p:sldMasterIdLst>
  <p:sldIdLst>
    <p:sldId xmlns:r="http://schemas.openxmlformats.org/officeDocument/2006/relationships" id="256" r:id="Rdaffc166c9b742e2"/>
    <p:sldId xmlns:r="http://schemas.openxmlformats.org/officeDocument/2006/relationships" id="257" r:id="R7b141298b0764aba"/>
    <p:sldId xmlns:r="http://schemas.openxmlformats.org/officeDocument/2006/relationships" id="258" r:id="Rb79901da52864a61"/>
    <p:sldId xmlns:r="http://schemas.openxmlformats.org/officeDocument/2006/relationships" id="259" r:id="R49b62384a58b448f"/>
    <p:sldId xmlns:r="http://schemas.openxmlformats.org/officeDocument/2006/relationships" id="260" r:id="Re1b6b5e7f83347c7"/>
    <p:sldId xmlns:r="http://schemas.openxmlformats.org/officeDocument/2006/relationships" id="261" r:id="R7ebadd48674c43ab"/>
    <p:sldId xmlns:r="http://schemas.openxmlformats.org/officeDocument/2006/relationships" id="262" r:id="Rd473f198f066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d415b25d143ac" /><Relationship Type="http://schemas.openxmlformats.org/officeDocument/2006/relationships/slide" Target="/ppt/slides/slide1.xml" Id="Rdaffc166c9b742e2" /><Relationship Type="http://schemas.openxmlformats.org/officeDocument/2006/relationships/slide" Target="/ppt/slides/slide2.xml" Id="R7b141298b0764aba" /><Relationship Type="http://schemas.openxmlformats.org/officeDocument/2006/relationships/slide" Target="/ppt/slides/slide3.xml" Id="Rb79901da52864a61" /><Relationship Type="http://schemas.openxmlformats.org/officeDocument/2006/relationships/slide" Target="/ppt/slides/slide4.xml" Id="R49b62384a58b448f" /><Relationship Type="http://schemas.openxmlformats.org/officeDocument/2006/relationships/slide" Target="/ppt/slides/slide5.xml" Id="Re1b6b5e7f83347c7" /><Relationship Type="http://schemas.openxmlformats.org/officeDocument/2006/relationships/slide" Target="/ppt/slides/slide6.xml" Id="R7ebadd48674c43ab" /><Relationship Type="http://schemas.openxmlformats.org/officeDocument/2006/relationships/slide" Target="/ppt/slides/slide7.xml" Id="Rd473f198f066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bbb6e60e6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612ca1924fad" /><Relationship Type="http://schemas.openxmlformats.org/officeDocument/2006/relationships/theme" Target="/ppt/slideMasters/theme/theme1.xml" Id="Rdde36d612747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a612ca192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84395d18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78c6dddc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28f1ee42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0f34a73c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178be5ec3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74162eec9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81997da6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