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f977419271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5eab516a16419a"/>
  </p:sldMasterIdLst>
  <p:sldIdLst>
    <p:sldId xmlns:r="http://schemas.openxmlformats.org/officeDocument/2006/relationships" id="256" r:id="Rba3623bdb18a4f45"/>
    <p:sldId xmlns:r="http://schemas.openxmlformats.org/officeDocument/2006/relationships" id="257" r:id="R8fc87520920b4a64"/>
    <p:sldId xmlns:r="http://schemas.openxmlformats.org/officeDocument/2006/relationships" id="258" r:id="R0b7ed69fc9714626"/>
    <p:sldId xmlns:r="http://schemas.openxmlformats.org/officeDocument/2006/relationships" id="259" r:id="R7f8d23e7cf684fab"/>
    <p:sldId xmlns:r="http://schemas.openxmlformats.org/officeDocument/2006/relationships" id="260" r:id="Rac58c00f4726439a"/>
    <p:sldId xmlns:r="http://schemas.openxmlformats.org/officeDocument/2006/relationships" id="261" r:id="Rc010a7353a5f42ce"/>
    <p:sldId xmlns:r="http://schemas.openxmlformats.org/officeDocument/2006/relationships" id="262" r:id="R050faeec37c446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eab516a16419a" /><Relationship Type="http://schemas.openxmlformats.org/officeDocument/2006/relationships/slide" Target="/ppt/slides/slide1.xml" Id="Rba3623bdb18a4f45" /><Relationship Type="http://schemas.openxmlformats.org/officeDocument/2006/relationships/slide" Target="/ppt/slides/slide2.xml" Id="R8fc87520920b4a64" /><Relationship Type="http://schemas.openxmlformats.org/officeDocument/2006/relationships/slide" Target="/ppt/slides/slide3.xml" Id="R0b7ed69fc9714626" /><Relationship Type="http://schemas.openxmlformats.org/officeDocument/2006/relationships/slide" Target="/ppt/slides/slide4.xml" Id="R7f8d23e7cf684fab" /><Relationship Type="http://schemas.openxmlformats.org/officeDocument/2006/relationships/slide" Target="/ppt/slides/slide5.xml" Id="Rac58c00f4726439a" /><Relationship Type="http://schemas.openxmlformats.org/officeDocument/2006/relationships/slide" Target="/ppt/slides/slide6.xml" Id="Rc010a7353a5f42ce" /><Relationship Type="http://schemas.openxmlformats.org/officeDocument/2006/relationships/slide" Target="/ppt/slides/slide7.xml" Id="R050faeec37c446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50d2c235b49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ad379a10243cd" /><Relationship Type="http://schemas.openxmlformats.org/officeDocument/2006/relationships/theme" Target="/ppt/slideMasters/theme/theme1.xml" Id="Rf58f13b3c2f149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aad379a10243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a1624613b45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7c7e2b4214c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c261ff8bd4b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1cee4316d4c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41dc2e21049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412e21d1c4e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db66d8bb149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FREDENSBORG KRAGERØ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KRAGERØ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7 038 455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−1 043 383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−3 043 299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174 742 889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397 485 181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Strandvei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921 617 194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KRAGERØ AS</a:t>
            </a:r>
          </a:p>
        </p:txBody>
      </p:sp>
    </p:spTree>
  </p:cSld>
  <p:clrMapOvr>
    <a:masterClrMapping xmlns:a="http://schemas.openxmlformats.org/drawingml/2006/main"/>
  </p:clrMapOvr>
</p:sld>
</file>