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20dda6db5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e27b3133a405d"/>
  </p:sldMasterIdLst>
  <p:sldIdLst>
    <p:sldId xmlns:r="http://schemas.openxmlformats.org/officeDocument/2006/relationships" id="256" r:id="Rbdb0033903eb4c65"/>
    <p:sldId xmlns:r="http://schemas.openxmlformats.org/officeDocument/2006/relationships" id="257" r:id="R5ee7569df7114b9e"/>
    <p:sldId xmlns:r="http://schemas.openxmlformats.org/officeDocument/2006/relationships" id="258" r:id="R0cfdcf0129e243c5"/>
    <p:sldId xmlns:r="http://schemas.openxmlformats.org/officeDocument/2006/relationships" id="259" r:id="R8bf633a49c5f4d75"/>
    <p:sldId xmlns:r="http://schemas.openxmlformats.org/officeDocument/2006/relationships" id="260" r:id="R9f328051d10144f0"/>
    <p:sldId xmlns:r="http://schemas.openxmlformats.org/officeDocument/2006/relationships" id="261" r:id="R14f4916704f74814"/>
    <p:sldId xmlns:r="http://schemas.openxmlformats.org/officeDocument/2006/relationships" id="262" r:id="R7662501b7c5f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e27b3133a405d" /><Relationship Type="http://schemas.openxmlformats.org/officeDocument/2006/relationships/slide" Target="/ppt/slides/slide1.xml" Id="Rbdb0033903eb4c65" /><Relationship Type="http://schemas.openxmlformats.org/officeDocument/2006/relationships/slide" Target="/ppt/slides/slide2.xml" Id="R5ee7569df7114b9e" /><Relationship Type="http://schemas.openxmlformats.org/officeDocument/2006/relationships/slide" Target="/ppt/slides/slide3.xml" Id="R0cfdcf0129e243c5" /><Relationship Type="http://schemas.openxmlformats.org/officeDocument/2006/relationships/slide" Target="/ppt/slides/slide4.xml" Id="R8bf633a49c5f4d75" /><Relationship Type="http://schemas.openxmlformats.org/officeDocument/2006/relationships/slide" Target="/ppt/slides/slide5.xml" Id="R9f328051d10144f0" /><Relationship Type="http://schemas.openxmlformats.org/officeDocument/2006/relationships/slide" Target="/ppt/slides/slide6.xml" Id="R14f4916704f74814" /><Relationship Type="http://schemas.openxmlformats.org/officeDocument/2006/relationships/slide" Target="/ppt/slides/slide7.xml" Id="R7662501b7c5f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60ffd833541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57fbf4884047" /><Relationship Type="http://schemas.openxmlformats.org/officeDocument/2006/relationships/theme" Target="/ppt/slideMasters/theme/theme1.xml" Id="R4e90e17daf21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b57fbf488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45346eea2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b0d69c47e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a840043c146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42519fc2f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08f419b0f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7edb5135048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9132259c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FRYDENBØ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GROUP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32 318 503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−28 956 835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17 626 800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914 766 609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998 252 328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921 629 710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