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cfe7daddf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60beac12f4b4f"/>
  </p:sldMasterIdLst>
  <p:sldIdLst>
    <p:sldId xmlns:r="http://schemas.openxmlformats.org/officeDocument/2006/relationships" id="256" r:id="Rad17398a10434141"/>
    <p:sldId xmlns:r="http://schemas.openxmlformats.org/officeDocument/2006/relationships" id="257" r:id="Rad9dfab851184464"/>
    <p:sldId xmlns:r="http://schemas.openxmlformats.org/officeDocument/2006/relationships" id="258" r:id="Rb3da8619acc14d09"/>
    <p:sldId xmlns:r="http://schemas.openxmlformats.org/officeDocument/2006/relationships" id="259" r:id="R50c16aaae95d4d5a"/>
    <p:sldId xmlns:r="http://schemas.openxmlformats.org/officeDocument/2006/relationships" id="260" r:id="R561dde1ce61342dc"/>
    <p:sldId xmlns:r="http://schemas.openxmlformats.org/officeDocument/2006/relationships" id="261" r:id="Re04256cca355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60beac12f4b4f" /><Relationship Type="http://schemas.openxmlformats.org/officeDocument/2006/relationships/slide" Target="/ppt/slides/slide1.xml" Id="Rad17398a10434141" /><Relationship Type="http://schemas.openxmlformats.org/officeDocument/2006/relationships/slide" Target="/ppt/slides/slide2.xml" Id="Rad9dfab851184464" /><Relationship Type="http://schemas.openxmlformats.org/officeDocument/2006/relationships/slide" Target="/ppt/slides/slide3.xml" Id="Rb3da8619acc14d09" /><Relationship Type="http://schemas.openxmlformats.org/officeDocument/2006/relationships/slide" Target="/ppt/slides/slide4.xml" Id="R50c16aaae95d4d5a" /><Relationship Type="http://schemas.openxmlformats.org/officeDocument/2006/relationships/slide" Target="/ppt/slides/slide5.xml" Id="R561dde1ce61342dc" /><Relationship Type="http://schemas.openxmlformats.org/officeDocument/2006/relationships/slide" Target="/ppt/slides/slide6.xml" Id="Re04256cca355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3ddf3ba98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fcc8148984bb2" /><Relationship Type="http://schemas.openxmlformats.org/officeDocument/2006/relationships/theme" Target="/ppt/slideMasters/theme/theme1.xml" Id="Ra5bd9826f86d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fcc814898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3800a69ac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ec8225aca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df09db264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5237cb5b4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21c0d62e744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4f269fda1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